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5" r:id="rId9"/>
    <p:sldId id="263" r:id="rId10"/>
    <p:sldId id="266" r:id="rId11"/>
    <p:sldId id="264"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68" d="100"/>
          <a:sy n="68" d="100"/>
        </p:scale>
        <p:origin x="-114" y="-2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9/29/2020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4158934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051" name="Rectangle 3"/>
          <p:cNvSpPr>
            <a:spLocks noGrp="1" noChangeArrowheads="1"/>
          </p:cNvSpPr>
          <p:nvPr>
            <p:ph type="ctrTitle"/>
          </p:nvPr>
        </p:nvSpPr>
        <p:spPr>
          <a:xfrm>
            <a:off x="624417" y="3717925"/>
            <a:ext cx="10943167" cy="1082675"/>
          </a:xfrm>
        </p:spPr>
        <p:txBody>
          <a:bodyPr/>
          <a:lstStyle>
            <a:lvl1pPr algn="r">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626533" y="4940300"/>
            <a:ext cx="10949517" cy="981075"/>
          </a:xfrm>
        </p:spPr>
        <p:txBody>
          <a:bodyPr/>
          <a:lstStyle>
            <a:lvl1pPr marL="0" indent="0" algn="r">
              <a:buFontTx/>
              <a:buNone/>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t>9/29/2020</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9/29/2020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9/29/2020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p:cNvPicPr>
            <a:picLocks noChangeAspect="1"/>
          </p:cNvPicPr>
          <p:nvPr/>
        </p:nvPicPr>
        <p:blipFill>
          <a:blip r:embed="rId13"/>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t>9/29/2020</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Рисунок 1" descr="http://xn--80atdl2c.xn----7sbef3brer6h.xn--p1ai/wp-content/uploads/2020/0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126105" y="844550"/>
            <a:ext cx="6416675" cy="4812030"/>
          </a:xfrm>
          <a:prstGeom prst="rect">
            <a:avLst/>
          </a:prstGeom>
          <a:noFill/>
          <a:ln>
            <a:noFill/>
          </a:ln>
        </p:spPr>
      </p:pic>
    </p:spTree>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smtClean="0"/>
              <a:t>По итогам работы в 2019-2020 уч. году в рейтинге школ Приморского края МКОУ «СОШ п. Ольга» заняла 10 место. Это очень хороший результат для отдаленного района и количества пилотных площадок РДШ. В этом году их было 70!</a:t>
            </a:r>
            <a:br>
              <a:rPr lang="ru-RU" dirty="0" smtClean="0"/>
            </a:br>
            <a:r>
              <a:rPr lang="ru-RU" dirty="0"/>
              <a:t> </a:t>
            </a:r>
            <a:r>
              <a:rPr lang="ru-RU" dirty="0" smtClean="0"/>
              <a:t>   БОЛЕЕ 25 активистов школы получили бесплатные путевки в ВДЦ «ОКЕАН»</a:t>
            </a:r>
            <a:r>
              <a:rPr lang="ru-RU" dirty="0" smtClean="0"/>
              <a:t/>
            </a:r>
            <a:br>
              <a:rPr lang="ru-RU" dirty="0" smtClean="0"/>
            </a:br>
            <a:endParaRPr lang="en-US" dirty="0"/>
          </a:p>
        </p:txBody>
      </p:sp>
      <p:sp>
        <p:nvSpPr>
          <p:cNvPr id="4" name="Content Placeholder 3"/>
          <p:cNvSpPr>
            <a:spLocks noGrp="1"/>
          </p:cNvSpPr>
          <p:nvPr>
            <p:ph sz="half" idx="2"/>
          </p:nvPr>
        </p:nvSpPr>
        <p:spPr/>
        <p:txBody>
          <a:bodyPr/>
          <a:lstStyle/>
          <a:p>
            <a:endParaRPr lang="en-US" dirty="0"/>
          </a:p>
        </p:txBody>
      </p:sp>
      <p:sp>
        <p:nvSpPr>
          <p:cNvPr id="3" name="Объект 2"/>
          <p:cNvSpPr>
            <a:spLocks noGrp="1"/>
          </p:cNvSpPr>
          <p:nvPr>
            <p:ph sz="half" idx="1"/>
          </p:nvPr>
        </p:nvSpPr>
        <p:spPr/>
        <p:txBody>
          <a:bodyPr/>
          <a:lstStyle/>
          <a:p>
            <a:endParaRPr lang="ru-RU" dirty="0"/>
          </a:p>
        </p:txBody>
      </p:sp>
    </p:spTree>
    <p:extLst>
      <p:ext uri="{BB962C8B-B14F-4D97-AF65-F5344CB8AC3E}">
        <p14:creationId xmlns:p14="http://schemas.microsoft.com/office/powerpoint/2010/main" val="86722920"/>
      </p:ext>
    </p:extLst>
  </p:cSld>
  <p:clrMapOvr>
    <a:masterClrMapping/>
  </p:clrMapOvr>
  <p:transition>
    <p:checke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3" name="Объект 2"/>
          <p:cNvSpPr>
            <a:spLocks noGrp="1"/>
          </p:cNvSpPr>
          <p:nvPr>
            <p:ph sz="half" idx="1"/>
          </p:nvPr>
        </p:nvSpPr>
        <p:spPr/>
        <p:txBody>
          <a:bodyPr/>
          <a:lstStyle/>
          <a:p>
            <a:endParaRPr lang="ru-RU"/>
          </a:p>
        </p:txBody>
      </p:sp>
      <p:pic>
        <p:nvPicPr>
          <p:cNvPr id="1026" name="Picture 2" descr="C:\Users\dorsv\Desktop\IMG_20200903_1443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2257" y="227660"/>
            <a:ext cx="8173939" cy="61304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hecke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smtClean="0"/>
              <a:t/>
            </a:r>
            <a:br>
              <a:rPr lang="ru-RU" b="1" smtClean="0"/>
            </a:br>
            <a:r>
              <a:rPr lang="ru-RU" b="1"/>
              <a:t/>
            </a:r>
            <a:br>
              <a:rPr lang="ru-RU" b="1"/>
            </a:br>
            <a:r>
              <a:rPr lang="ru-RU" b="1" smtClean="0"/>
              <a:t/>
            </a:r>
            <a:br>
              <a:rPr lang="ru-RU" b="1" smtClean="0"/>
            </a:br>
            <a:r>
              <a:rPr lang="ru-RU" b="1"/>
              <a:t/>
            </a:r>
            <a:br>
              <a:rPr lang="ru-RU" b="1"/>
            </a:br>
            <a:r>
              <a:rPr lang="ru-RU" b="1" smtClean="0"/>
              <a:t/>
            </a:r>
            <a:br>
              <a:rPr lang="ru-RU" b="1" smtClean="0"/>
            </a:br>
            <a:r>
              <a:rPr lang="ru-RU" b="1"/>
              <a:t/>
            </a:r>
            <a:br>
              <a:rPr lang="ru-RU" b="1"/>
            </a:br>
            <a:r>
              <a:rPr lang="ru-RU" b="1" smtClean="0"/>
              <a:t/>
            </a:r>
            <a:br>
              <a:rPr lang="ru-RU" b="1" smtClean="0"/>
            </a:br>
            <a:r>
              <a:rPr lang="ru-RU" b="1"/>
              <a:t/>
            </a:r>
            <a:br>
              <a:rPr lang="ru-RU" b="1"/>
            </a:br>
            <a:r>
              <a:rPr lang="ru-RU" b="1" smtClean="0"/>
              <a:t>Присоединяйтесь </a:t>
            </a:r>
            <a:r>
              <a:rPr lang="ru-RU" b="1" dirty="0" smtClean="0"/>
              <a:t>к Российскому Движению Школьников!</a:t>
            </a:r>
            <a:br>
              <a:rPr lang="ru-RU" b="1" dirty="0" smtClean="0"/>
            </a:br>
            <a:r>
              <a:rPr lang="ru-RU" b="1" dirty="0" smtClean="0"/>
              <a:t>СПАСИБО ЗА ВНИМАНИЕ!</a:t>
            </a:r>
            <a:endParaRPr lang="en-US" b="1" dirty="0"/>
          </a:p>
        </p:txBody>
      </p:sp>
      <p:sp>
        <p:nvSpPr>
          <p:cNvPr id="4" name="Content Placeholder 3"/>
          <p:cNvSpPr>
            <a:spLocks noGrp="1"/>
          </p:cNvSpPr>
          <p:nvPr>
            <p:ph sz="half" idx="2"/>
          </p:nvPr>
        </p:nvSpPr>
        <p:spPr/>
        <p:txBody>
          <a:bodyPr/>
          <a:lstStyle/>
          <a:p>
            <a:endParaRPr lang="en-US" dirty="0"/>
          </a:p>
        </p:txBody>
      </p:sp>
      <p:sp>
        <p:nvSpPr>
          <p:cNvPr id="3" name="Объект 2"/>
          <p:cNvSpPr>
            <a:spLocks noGrp="1"/>
          </p:cNvSpPr>
          <p:nvPr>
            <p:ph sz="half" idx="1"/>
          </p:nvPr>
        </p:nvSpPr>
        <p:spPr/>
        <p:txBody>
          <a:bodyPr/>
          <a:lstStyle/>
          <a:p>
            <a:endParaRPr lang="ru-RU" dirty="0"/>
          </a:p>
        </p:txBody>
      </p:sp>
    </p:spTree>
    <p:extLst>
      <p:ext uri="{BB962C8B-B14F-4D97-AF65-F5344CB8AC3E}">
        <p14:creationId xmlns:p14="http://schemas.microsoft.com/office/powerpoint/2010/main" val="682835674"/>
      </p:ext>
    </p:extLst>
  </p:cSld>
  <p:clrMapOvr>
    <a:masterClrMapping/>
  </p:clrMapOvr>
  <p:transition>
    <p:checke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2760"/>
            <a:ext cx="10972800" cy="582613"/>
          </a:xfrm>
        </p:spPr>
        <p:txBody>
          <a:bodyPr/>
          <a:lstStyle/>
          <a:p>
            <a:r>
              <a:rPr lang="ru-RU" altLang="en-US" sz="1600" dirty="0" smtClean="0"/>
              <a:t>    В </a:t>
            </a:r>
            <a:r>
              <a:rPr lang="ru-RU" altLang="en-US" sz="1600" dirty="0"/>
              <a:t>конце сентября наши ребята из РДШ побывали на </a:t>
            </a:r>
            <a:r>
              <a:rPr lang="ru-RU" altLang="en-US" sz="1600" dirty="0" smtClean="0"/>
              <a:t>Форуме </a:t>
            </a:r>
            <a:r>
              <a:rPr lang="ru-RU" altLang="en-US" sz="1600" dirty="0"/>
              <a:t>молодежного самоуправления в г. Владивосток </a:t>
            </a:r>
            <a:r>
              <a:rPr lang="ru-RU" altLang="en-US" sz="1600" dirty="0" smtClean="0"/>
              <a:t>(на </a:t>
            </a:r>
            <a:r>
              <a:rPr lang="ru-RU" altLang="en-US" sz="1600" dirty="0"/>
              <a:t>базе Всероссийского детского центра «Океан</a:t>
            </a:r>
            <a:r>
              <a:rPr lang="ru-RU" altLang="en-US" sz="1600" dirty="0" smtClean="0"/>
              <a:t>»). </a:t>
            </a:r>
            <a:r>
              <a:rPr lang="ru-RU" altLang="en-US" sz="1600" dirty="0"/>
              <a:t>На фото Василенко Артем, один из </a:t>
            </a:r>
            <a:r>
              <a:rPr lang="ru-RU" altLang="en-US" sz="1600" dirty="0" smtClean="0"/>
              <a:t>активистов  </a:t>
            </a:r>
            <a:r>
              <a:rPr lang="ru-RU" altLang="en-US" sz="1600" dirty="0"/>
              <a:t>и </a:t>
            </a:r>
            <a:r>
              <a:rPr lang="ru-RU" altLang="en-US" sz="1600" dirty="0" err="1"/>
              <a:t>Клебанов</a:t>
            </a:r>
            <a:r>
              <a:rPr lang="ru-RU" altLang="en-US" sz="1600" dirty="0"/>
              <a:t> Денис </a:t>
            </a:r>
            <a:r>
              <a:rPr lang="ru-RU" altLang="en-US" sz="1600" dirty="0" smtClean="0"/>
              <a:t>, </a:t>
            </a:r>
            <a:r>
              <a:rPr lang="ru-RU" altLang="en-US" sz="1600" dirty="0"/>
              <a:t>исполнительный директор Общероссийской общественно-государственной детско-юношеской организации «Российское движение школьников»</a:t>
            </a:r>
          </a:p>
        </p:txBody>
      </p:sp>
      <p:pic>
        <p:nvPicPr>
          <p:cNvPr id="4" name="Рисунок 2" descr="http://xn--80atdl2c.xn----7sbef3brer6h.xn--p1ai/wp-content/uploads/2019/10/IMG-20190927-WA0015-225x30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93515" y="1513840"/>
            <a:ext cx="3370580" cy="4494530"/>
          </a:xfrm>
          <a:prstGeom prst="rect">
            <a:avLst/>
          </a:prstGeom>
          <a:noFill/>
          <a:ln>
            <a:noFill/>
          </a:ln>
        </p:spPr>
      </p:pic>
    </p:spTree>
  </p:cSld>
  <p:clrMapOvr>
    <a:masterClrMapping/>
  </p:clrMapOvr>
  <p:transition>
    <p:wheel spokes="2"/>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z="2000" dirty="0" smtClean="0"/>
              <a:t>    </a:t>
            </a:r>
            <a:r>
              <a:rPr lang="en-US" sz="2000" dirty="0" smtClean="0"/>
              <a:t>5 </a:t>
            </a:r>
            <a:r>
              <a:rPr lang="en-US" sz="2000" dirty="0" err="1"/>
              <a:t>декабря</a:t>
            </a:r>
            <a:r>
              <a:rPr lang="en-US" sz="2000" dirty="0"/>
              <a:t> </a:t>
            </a:r>
            <a:r>
              <a:rPr lang="en-US" sz="2000" dirty="0" err="1"/>
              <a:t>отмечается</a:t>
            </a:r>
            <a:r>
              <a:rPr lang="en-US" sz="2000" dirty="0"/>
              <a:t> </a:t>
            </a:r>
            <a:r>
              <a:rPr lang="en-US" sz="2000" dirty="0" err="1"/>
              <a:t>День</a:t>
            </a:r>
            <a:r>
              <a:rPr lang="en-US" sz="2000" dirty="0"/>
              <a:t> </a:t>
            </a:r>
            <a:r>
              <a:rPr lang="en-US" sz="2000" dirty="0" err="1" smtClean="0"/>
              <a:t>волонтера</a:t>
            </a:r>
            <a:r>
              <a:rPr lang="ru-RU" sz="2000" dirty="0"/>
              <a:t> </a:t>
            </a:r>
            <a:r>
              <a:rPr lang="ru-RU" sz="2000" dirty="0" smtClean="0"/>
              <a:t>и</a:t>
            </a:r>
            <a:r>
              <a:rPr lang="en-US" sz="2000" dirty="0" smtClean="0"/>
              <a:t> </a:t>
            </a:r>
            <a:r>
              <a:rPr lang="en-US" sz="2000" dirty="0"/>
              <a:t>в </a:t>
            </a:r>
            <a:r>
              <a:rPr lang="en-US" sz="2000" dirty="0" err="1"/>
              <a:t>нашей</a:t>
            </a:r>
            <a:r>
              <a:rPr lang="en-US" sz="2000" dirty="0"/>
              <a:t> </a:t>
            </a:r>
            <a:r>
              <a:rPr lang="en-US" sz="2000" dirty="0" err="1"/>
              <a:t>школе</a:t>
            </a:r>
            <a:r>
              <a:rPr lang="en-US" sz="2000" dirty="0"/>
              <a:t> </a:t>
            </a:r>
            <a:r>
              <a:rPr lang="en-US" sz="2000" dirty="0" err="1"/>
              <a:t>прошла</a:t>
            </a:r>
            <a:r>
              <a:rPr lang="en-US" sz="2000" dirty="0"/>
              <a:t> </a:t>
            </a:r>
            <a:r>
              <a:rPr lang="en-US" sz="2000" dirty="0" err="1"/>
              <a:t>премьера</a:t>
            </a:r>
            <a:r>
              <a:rPr lang="en-US" sz="2000" dirty="0"/>
              <a:t> </a:t>
            </a:r>
            <a:r>
              <a:rPr lang="en-US" sz="2000" dirty="0" err="1"/>
              <a:t>фильма</a:t>
            </a:r>
            <a:r>
              <a:rPr lang="en-US" sz="2000" dirty="0"/>
              <a:t> </a:t>
            </a:r>
            <a:r>
              <a:rPr lang="en-US" sz="2000" dirty="0" smtClean="0"/>
              <a:t>«</a:t>
            </a:r>
            <a:r>
              <a:rPr lang="ru-RU" sz="2000" dirty="0" err="1"/>
              <a:t>В</a:t>
            </a:r>
            <a:r>
              <a:rPr lang="en-US" sz="2000" dirty="0" err="1" smtClean="0"/>
              <a:t>олонтёры</a:t>
            </a:r>
            <a:r>
              <a:rPr lang="en-US" sz="2000" dirty="0" smtClean="0"/>
              <a:t> </a:t>
            </a:r>
            <a:r>
              <a:rPr lang="en-US" sz="2000" dirty="0" err="1"/>
              <a:t>будущего</a:t>
            </a:r>
            <a:r>
              <a:rPr lang="en-US" sz="2000" dirty="0" smtClean="0"/>
              <a:t>»</a:t>
            </a:r>
            <a:r>
              <a:rPr lang="ru-RU" sz="2000" dirty="0" smtClean="0"/>
              <a:t>.</a:t>
            </a:r>
            <a:r>
              <a:rPr lang="en-US" sz="2000" dirty="0" smtClean="0"/>
              <a:t> </a:t>
            </a:r>
            <a:r>
              <a:rPr lang="en-US" sz="2000" dirty="0" err="1"/>
              <a:t>Многие</a:t>
            </a:r>
            <a:r>
              <a:rPr lang="en-US" sz="2000" dirty="0"/>
              <a:t> </a:t>
            </a:r>
            <a:r>
              <a:rPr lang="en-US" sz="2000" dirty="0" err="1"/>
              <a:t>ребята</a:t>
            </a:r>
            <a:r>
              <a:rPr lang="en-US" sz="2000" dirty="0"/>
              <a:t> </a:t>
            </a:r>
            <a:r>
              <a:rPr lang="en-US" sz="2000" dirty="0" err="1"/>
              <a:t>заинтересовались</a:t>
            </a:r>
            <a:r>
              <a:rPr lang="en-US" sz="2000" dirty="0"/>
              <a:t> </a:t>
            </a:r>
            <a:r>
              <a:rPr lang="en-US" sz="2000" dirty="0" err="1"/>
              <a:t>волонтерской</a:t>
            </a:r>
            <a:r>
              <a:rPr lang="en-US" sz="2000" dirty="0"/>
              <a:t> </a:t>
            </a:r>
            <a:r>
              <a:rPr lang="en-US" sz="2000" dirty="0" err="1" smtClean="0"/>
              <a:t>деятельност</a:t>
            </a:r>
            <a:r>
              <a:rPr lang="ru-RU" sz="2000" dirty="0" err="1" smtClean="0"/>
              <a:t>ью</a:t>
            </a:r>
            <a:r>
              <a:rPr lang="ru-RU" sz="2000" dirty="0" smtClean="0"/>
              <a:t>.</a:t>
            </a:r>
            <a:endParaRPr lang="en-US" sz="2000" dirty="0"/>
          </a:p>
        </p:txBody>
      </p:sp>
      <p:pic>
        <p:nvPicPr>
          <p:cNvPr id="4" name="Рисунок 4" descr="http://xn--80atdl2c.xn----7sbef3brer6h.xn--p1ai/wp-content/uploads/2019/12/ddv-1080x1080-insta-150x150.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893570" y="2242820"/>
            <a:ext cx="3125470" cy="3125470"/>
          </a:xfrm>
          <a:prstGeom prst="rect">
            <a:avLst/>
          </a:prstGeom>
          <a:noFill/>
          <a:ln>
            <a:noFill/>
          </a:ln>
        </p:spPr>
      </p:pic>
      <p:pic>
        <p:nvPicPr>
          <p:cNvPr id="5" name="Рисунок 3" descr="http://xn--80atdl2c.xn----7sbef3brer6h.xn--p1ai/wp-content/uploads/2019/12/IMG-20191206-WA0012-150x15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52945" y="2242820"/>
            <a:ext cx="3110865" cy="3110865"/>
          </a:xfrm>
          <a:prstGeom prst="rect">
            <a:avLst/>
          </a:prstGeom>
          <a:noFill/>
          <a:ln>
            <a:noFill/>
          </a:ln>
        </p:spPr>
      </p:pic>
    </p:spTree>
  </p:cSld>
  <p:clrMapOvr>
    <a:masterClrMapping/>
  </p:clrMapOvr>
  <p:transition>
    <p:pull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1475"/>
            <a:ext cx="10972800" cy="582613"/>
          </a:xfrm>
        </p:spPr>
        <p:txBody>
          <a:bodyPr/>
          <a:lstStyle/>
          <a:p>
            <a:r>
              <a:rPr lang="ru-RU" sz="1600" dirty="0" err="1"/>
              <a:t>Т</a:t>
            </a:r>
            <a:r>
              <a:rPr lang="en-US" sz="1600" dirty="0" err="1" smtClean="0"/>
              <a:t>акже</a:t>
            </a:r>
            <a:r>
              <a:rPr lang="en-US" sz="1600" dirty="0" smtClean="0"/>
              <a:t> </a:t>
            </a:r>
            <a:r>
              <a:rPr lang="en-US" sz="1600" dirty="0" err="1"/>
              <a:t>усилиями</a:t>
            </a:r>
            <a:r>
              <a:rPr lang="en-US" sz="1600" dirty="0"/>
              <a:t> </a:t>
            </a:r>
            <a:r>
              <a:rPr lang="en-US" sz="1600" dirty="0" err="1"/>
              <a:t>нашего</a:t>
            </a:r>
            <a:r>
              <a:rPr lang="en-US" sz="1600" dirty="0"/>
              <a:t> </a:t>
            </a:r>
            <a:r>
              <a:rPr lang="en-US" sz="1600" dirty="0" err="1"/>
              <a:t>самоуправления</a:t>
            </a:r>
            <a:r>
              <a:rPr lang="en-US" sz="1600" dirty="0"/>
              <a:t> </a:t>
            </a:r>
            <a:r>
              <a:rPr lang="en-US" sz="1600" dirty="0" err="1"/>
              <a:t>были</a:t>
            </a:r>
            <a:r>
              <a:rPr lang="en-US" sz="1600" dirty="0"/>
              <a:t> </a:t>
            </a:r>
            <a:r>
              <a:rPr lang="en-US" sz="1600" dirty="0" err="1"/>
              <a:t>проведены</a:t>
            </a:r>
            <a:r>
              <a:rPr lang="en-US" sz="1600" dirty="0"/>
              <a:t> </a:t>
            </a:r>
            <a:r>
              <a:rPr lang="ru-RU" sz="1600" dirty="0" smtClean="0"/>
              <a:t> «</a:t>
            </a:r>
            <a:r>
              <a:rPr lang="ru-RU" sz="1600" dirty="0" smtClean="0"/>
              <a:t>В</a:t>
            </a:r>
            <a:r>
              <a:rPr lang="en-US" sz="1600" dirty="0" err="1" smtClean="0"/>
              <a:t>есёлые</a:t>
            </a:r>
            <a:r>
              <a:rPr lang="en-US" sz="1600" dirty="0" smtClean="0"/>
              <a:t> </a:t>
            </a:r>
            <a:r>
              <a:rPr lang="en-US" sz="1600" dirty="0" err="1" smtClean="0"/>
              <a:t>старты</a:t>
            </a:r>
            <a:r>
              <a:rPr lang="ru-RU" sz="1600" dirty="0" smtClean="0"/>
              <a:t>»</a:t>
            </a:r>
            <a:r>
              <a:rPr lang="en-US" sz="1600" dirty="0" smtClean="0"/>
              <a:t> </a:t>
            </a:r>
            <a:r>
              <a:rPr lang="en-US" sz="1600" dirty="0" err="1"/>
              <a:t>для</a:t>
            </a:r>
            <a:r>
              <a:rPr lang="en-US" sz="1600" dirty="0"/>
              <a:t> </a:t>
            </a:r>
            <a:r>
              <a:rPr lang="en-US" sz="1600" dirty="0" err="1"/>
              <a:t>начальной</a:t>
            </a:r>
            <a:r>
              <a:rPr lang="en-US" sz="1600" dirty="0"/>
              <a:t> </a:t>
            </a:r>
            <a:r>
              <a:rPr lang="en-US" sz="1600" dirty="0" err="1" smtClean="0"/>
              <a:t>школы</a:t>
            </a:r>
            <a:r>
              <a:rPr lang="ru-RU" sz="1600" dirty="0" smtClean="0"/>
              <a:t> в рамках РДШ</a:t>
            </a:r>
            <a:r>
              <a:rPr lang="en-US" sz="1600" dirty="0" smtClean="0"/>
              <a:t>.</a:t>
            </a:r>
            <a:endParaRPr lang="en-US" sz="1600" dirty="0"/>
          </a:p>
        </p:txBody>
      </p:sp>
      <p:sp>
        <p:nvSpPr>
          <p:cNvPr id="4" name="Content Placeholder 3"/>
          <p:cNvSpPr>
            <a:spLocks noGrp="1"/>
          </p:cNvSpPr>
          <p:nvPr>
            <p:ph sz="half" idx="2"/>
          </p:nvPr>
        </p:nvSpPr>
        <p:spPr/>
        <p:txBody>
          <a:bodyPr/>
          <a:lstStyle/>
          <a:p>
            <a:endParaRPr lang="en-US" dirty="0"/>
          </a:p>
        </p:txBody>
      </p:sp>
      <p:pic>
        <p:nvPicPr>
          <p:cNvPr id="5" name="Рисунок 5" descr="http://xn--80atdl2c.xn----7sbef3brer6h.xn--p1ai/wp-content/uploads/2019/12/veselye-starty-300x135.jpe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68575" y="2063750"/>
            <a:ext cx="7055485" cy="3175000"/>
          </a:xfrm>
          <a:prstGeom prst="rect">
            <a:avLst/>
          </a:prstGeom>
          <a:noFill/>
          <a:ln>
            <a:noFill/>
          </a:ln>
        </p:spPr>
      </p:pic>
    </p:spTree>
  </p:cSld>
  <p:clrMapOvr>
    <a:masterClrMapping/>
  </p:clrMapOvr>
  <p:transition>
    <p:whee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2000" dirty="0" smtClean="0"/>
              <a:t>Каждую пятницу в</a:t>
            </a:r>
            <a:r>
              <a:rPr lang="en-US" sz="2000" dirty="0" smtClean="0"/>
              <a:t> </a:t>
            </a:r>
            <a:r>
              <a:rPr lang="en-US" sz="2000" dirty="0" err="1"/>
              <a:t>школе</a:t>
            </a:r>
            <a:r>
              <a:rPr lang="en-US" sz="2000" dirty="0"/>
              <a:t> </a:t>
            </a:r>
            <a:r>
              <a:rPr lang="en-US" sz="2000" dirty="0" err="1"/>
              <a:t>проводились</a:t>
            </a:r>
            <a:r>
              <a:rPr lang="en-US" sz="2000" dirty="0"/>
              <a:t> </a:t>
            </a:r>
            <a:r>
              <a:rPr lang="en-US" sz="2000" dirty="0" err="1"/>
              <a:t>зарядки</a:t>
            </a:r>
            <a:r>
              <a:rPr lang="en-US" sz="2000" dirty="0"/>
              <a:t> </a:t>
            </a:r>
            <a:r>
              <a:rPr lang="en-US" sz="2000" dirty="0" err="1"/>
              <a:t>для</a:t>
            </a:r>
            <a:r>
              <a:rPr lang="en-US" sz="2000" dirty="0"/>
              <a:t> </a:t>
            </a:r>
            <a:r>
              <a:rPr lang="en-US" sz="2000" dirty="0" err="1"/>
              <a:t>учащихся</a:t>
            </a:r>
            <a:r>
              <a:rPr lang="en-US" sz="2000" dirty="0"/>
              <a:t> и </a:t>
            </a:r>
            <a:r>
              <a:rPr lang="en-US" sz="2000" dirty="0" err="1" smtClean="0"/>
              <a:t>учителей</a:t>
            </a:r>
            <a:r>
              <a:rPr lang="ru-RU" sz="2000" dirty="0"/>
              <a:t>.</a:t>
            </a:r>
            <a:endParaRPr lang="en-US" sz="2000" dirty="0"/>
          </a:p>
        </p:txBody>
      </p:sp>
      <p:pic>
        <p:nvPicPr>
          <p:cNvPr id="6" name="Рисунок 6" descr="http://xn--80atdl2c.xn----7sbef3brer6h.xn--p1ai/wp-content/uploads/2020/01/IMG_20200117_081837-300x225.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857375" y="2052955"/>
            <a:ext cx="3669030" cy="2752090"/>
          </a:xfrm>
          <a:prstGeom prst="rect">
            <a:avLst/>
          </a:prstGeom>
          <a:noFill/>
          <a:ln>
            <a:noFill/>
          </a:ln>
        </p:spPr>
      </p:pic>
      <p:pic>
        <p:nvPicPr>
          <p:cNvPr id="7" name="Рисунок 7" descr="http://xn--80atdl2c.xn----7sbef3brer6h.xn--p1ai/wp-content/uploads/2020/01/IMG_20200117_092050-300x225.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31965" y="2121535"/>
            <a:ext cx="3486150" cy="2614930"/>
          </a:xfrm>
          <a:prstGeom prst="rect">
            <a:avLst/>
          </a:prstGeom>
          <a:noFill/>
          <a:ln>
            <a:noFill/>
          </a:ln>
        </p:spPr>
      </p:pic>
    </p:spTree>
  </p:cSld>
  <p:clrMapOvr>
    <a:masterClrMapping/>
  </p:clrMapOvr>
  <p:transition>
    <p:cover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1955"/>
            <a:ext cx="10972800" cy="582613"/>
          </a:xfrm>
        </p:spPr>
        <p:txBody>
          <a:bodyPr/>
          <a:lstStyle/>
          <a:p>
            <a:r>
              <a:rPr lang="ru-RU" sz="1600" dirty="0" smtClean="0"/>
              <a:t>    В </a:t>
            </a:r>
            <a:r>
              <a:rPr lang="en-US" sz="1600" dirty="0" smtClean="0"/>
              <a:t> </a:t>
            </a:r>
            <a:r>
              <a:rPr lang="en-US" sz="1600" dirty="0" err="1"/>
              <a:t>честь</a:t>
            </a:r>
            <a:r>
              <a:rPr lang="en-US" sz="1600" dirty="0"/>
              <a:t> </a:t>
            </a:r>
            <a:r>
              <a:rPr lang="en-US" sz="1600" dirty="0" err="1"/>
              <a:t>дня</a:t>
            </a:r>
            <a:r>
              <a:rPr lang="en-US" sz="1600" dirty="0"/>
              <a:t>  </a:t>
            </a:r>
            <a:r>
              <a:rPr lang="en-US" sz="1600" dirty="0" err="1"/>
              <a:t>полного</a:t>
            </a:r>
            <a:r>
              <a:rPr lang="en-US" sz="1600" dirty="0"/>
              <a:t> </a:t>
            </a:r>
            <a:r>
              <a:rPr lang="en-US" sz="1600" dirty="0" err="1"/>
              <a:t>освобождения</a:t>
            </a:r>
            <a:r>
              <a:rPr lang="en-US" sz="1600" dirty="0"/>
              <a:t> </a:t>
            </a:r>
            <a:r>
              <a:rPr lang="en-US" sz="1600" dirty="0" err="1"/>
              <a:t>от</a:t>
            </a:r>
            <a:r>
              <a:rPr lang="en-US" sz="1600" dirty="0"/>
              <a:t> </a:t>
            </a:r>
            <a:r>
              <a:rPr lang="en-US" sz="1600" dirty="0" err="1"/>
              <a:t>фашисткой</a:t>
            </a:r>
            <a:r>
              <a:rPr lang="en-US" sz="1600" dirty="0"/>
              <a:t> </a:t>
            </a:r>
            <a:r>
              <a:rPr lang="en-US" sz="1600" dirty="0" err="1"/>
              <a:t>блокады</a:t>
            </a:r>
            <a:r>
              <a:rPr lang="en-US" sz="1600" dirty="0"/>
              <a:t> </a:t>
            </a:r>
            <a:r>
              <a:rPr lang="en-US" sz="1600" dirty="0" err="1"/>
              <a:t>Ленинграда</a:t>
            </a:r>
            <a:r>
              <a:rPr lang="en-US" sz="1600" dirty="0"/>
              <a:t> в </a:t>
            </a:r>
            <a:r>
              <a:rPr lang="en-US" sz="1600" dirty="0" err="1"/>
              <a:t>нашей</a:t>
            </a:r>
            <a:r>
              <a:rPr lang="en-US" sz="1600" dirty="0"/>
              <a:t> </a:t>
            </a:r>
            <a:r>
              <a:rPr lang="en-US" sz="1600" dirty="0" err="1"/>
              <a:t>школе</a:t>
            </a:r>
            <a:r>
              <a:rPr lang="en-US" sz="1600" dirty="0"/>
              <a:t> </a:t>
            </a:r>
            <a:r>
              <a:rPr lang="en-US" sz="1600" dirty="0" err="1"/>
              <a:t>проводилась</a:t>
            </a:r>
            <a:r>
              <a:rPr lang="en-US" sz="1600" dirty="0"/>
              <a:t> </a:t>
            </a:r>
            <a:r>
              <a:rPr lang="en-US" sz="1600" dirty="0" err="1"/>
              <a:t>акция</a:t>
            </a:r>
            <a:r>
              <a:rPr lang="en-US" sz="1600" dirty="0"/>
              <a:t>  </a:t>
            </a:r>
            <a:r>
              <a:rPr lang="en-US" sz="1600" dirty="0" err="1"/>
              <a:t>под</a:t>
            </a:r>
            <a:r>
              <a:rPr lang="en-US" sz="1600" dirty="0"/>
              <a:t> </a:t>
            </a:r>
            <a:r>
              <a:rPr lang="en-US" sz="1600" dirty="0" err="1"/>
              <a:t>названием</a:t>
            </a:r>
            <a:r>
              <a:rPr lang="en-US" sz="1600" dirty="0"/>
              <a:t> </a:t>
            </a:r>
            <a:r>
              <a:rPr lang="en-US" sz="1600" dirty="0" smtClean="0"/>
              <a:t>«</a:t>
            </a:r>
            <a:r>
              <a:rPr lang="ru-RU" sz="1600" dirty="0" err="1"/>
              <a:t>Б</a:t>
            </a:r>
            <a:r>
              <a:rPr lang="en-US" sz="1600" dirty="0" err="1" smtClean="0"/>
              <a:t>локадный</a:t>
            </a:r>
            <a:r>
              <a:rPr lang="en-US" sz="1600" dirty="0" smtClean="0"/>
              <a:t> </a:t>
            </a:r>
            <a:r>
              <a:rPr lang="en-US" sz="1600" dirty="0" err="1"/>
              <a:t>хлеб</a:t>
            </a:r>
            <a:r>
              <a:rPr lang="en-US" sz="1600" dirty="0" smtClean="0"/>
              <a:t>».  </a:t>
            </a:r>
            <a:r>
              <a:rPr lang="ru-RU" sz="1600" dirty="0" err="1"/>
              <a:t>С</a:t>
            </a:r>
            <a:r>
              <a:rPr lang="en-US" sz="1600" dirty="0" err="1" smtClean="0"/>
              <a:t>уть</a:t>
            </a:r>
            <a:r>
              <a:rPr lang="en-US" sz="1600" dirty="0" smtClean="0"/>
              <a:t> </a:t>
            </a:r>
            <a:r>
              <a:rPr lang="en-US" sz="1600" dirty="0" err="1"/>
              <a:t>акции</a:t>
            </a:r>
            <a:r>
              <a:rPr lang="en-US" sz="1600" dirty="0"/>
              <a:t> </a:t>
            </a:r>
            <a:r>
              <a:rPr lang="en-US" sz="1600" dirty="0" err="1"/>
              <a:t>была</a:t>
            </a:r>
            <a:r>
              <a:rPr lang="en-US" sz="1600" dirty="0"/>
              <a:t> в </a:t>
            </a:r>
            <a:r>
              <a:rPr lang="en-US" sz="1600" dirty="0" err="1"/>
              <a:t>том</a:t>
            </a:r>
            <a:r>
              <a:rPr lang="en-US" sz="1600" dirty="0"/>
              <a:t>, </a:t>
            </a:r>
            <a:r>
              <a:rPr lang="en-US" sz="1600" dirty="0" err="1" smtClean="0"/>
              <a:t>что</a:t>
            </a:r>
            <a:r>
              <a:rPr lang="ru-RU" sz="1600" dirty="0" smtClean="0"/>
              <a:t>бы</a:t>
            </a:r>
            <a:r>
              <a:rPr lang="en-US" sz="1600" dirty="0" smtClean="0"/>
              <a:t> </a:t>
            </a:r>
            <a:r>
              <a:rPr lang="ru-RU" sz="1600" dirty="0" smtClean="0"/>
              <a:t>рассказать детям о том страшном времени и о голоде ленинградцев. Каждый ребенок получил суточную норму хлеба блокадников, ощутив на себе как это мало.</a:t>
            </a:r>
            <a:r>
              <a:rPr lang="en-US" sz="1600" dirty="0" smtClean="0"/>
              <a:t> </a:t>
            </a:r>
            <a:endParaRPr lang="en-US" sz="1600" dirty="0"/>
          </a:p>
        </p:txBody>
      </p:sp>
      <p:sp>
        <p:nvSpPr>
          <p:cNvPr id="4" name="Content Placeholder 3"/>
          <p:cNvSpPr>
            <a:spLocks noGrp="1"/>
          </p:cNvSpPr>
          <p:nvPr>
            <p:ph sz="half" idx="2"/>
          </p:nvPr>
        </p:nvSpPr>
        <p:spPr/>
        <p:txBody>
          <a:bodyPr/>
          <a:lstStyle/>
          <a:p>
            <a:endParaRPr lang="en-US"/>
          </a:p>
        </p:txBody>
      </p:sp>
      <p:pic>
        <p:nvPicPr>
          <p:cNvPr id="8" name="Рисунок 8" descr="http://xn--80atdl2c.xn----7sbef3brer6h.xn--p1ai/wp-content/uploads/2020/01/1-3-1024x58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724785" y="1516380"/>
            <a:ext cx="6742430" cy="3825240"/>
          </a:xfrm>
          <a:prstGeom prst="rect">
            <a:avLst/>
          </a:prstGeom>
          <a:noFill/>
          <a:ln>
            <a:noFill/>
          </a:ln>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7520"/>
            <a:ext cx="10972800" cy="582613"/>
          </a:xfrm>
        </p:spPr>
        <p:txBody>
          <a:bodyPr/>
          <a:lstStyle/>
          <a:p>
            <a:r>
              <a:rPr lang="ru-RU" sz="1600" dirty="0" smtClean="0"/>
              <a:t>   </a:t>
            </a:r>
            <a:r>
              <a:rPr lang="en-US" sz="1600" dirty="0" smtClean="0"/>
              <a:t>30 </a:t>
            </a:r>
            <a:r>
              <a:rPr lang="en-US" sz="1600" dirty="0" err="1"/>
              <a:t>января</a:t>
            </a:r>
            <a:r>
              <a:rPr lang="en-US" sz="1600" dirty="0"/>
              <a:t> в </a:t>
            </a:r>
            <a:r>
              <a:rPr lang="en-US" sz="1600" dirty="0" err="1"/>
              <a:t>краевом</a:t>
            </a:r>
            <a:r>
              <a:rPr lang="en-US" sz="1600" dirty="0"/>
              <a:t> </a:t>
            </a:r>
            <a:r>
              <a:rPr lang="en-US" sz="1600" dirty="0" err="1"/>
              <a:t>Доме</a:t>
            </a:r>
            <a:r>
              <a:rPr lang="en-US" sz="1600" dirty="0"/>
              <a:t> </a:t>
            </a:r>
            <a:r>
              <a:rPr lang="en-US" sz="1600" dirty="0" err="1"/>
              <a:t>молодежи</a:t>
            </a:r>
            <a:r>
              <a:rPr lang="en-US" sz="1600" dirty="0"/>
              <a:t> </a:t>
            </a:r>
            <a:r>
              <a:rPr lang="en-US" sz="1600" dirty="0" err="1"/>
              <a:t>собрались</a:t>
            </a:r>
            <a:r>
              <a:rPr lang="en-US" sz="1600" dirty="0"/>
              <a:t> </a:t>
            </a:r>
            <a:r>
              <a:rPr lang="ru-RU" sz="1600" dirty="0" err="1"/>
              <a:t>п</a:t>
            </a:r>
            <a:r>
              <a:rPr lang="en-US" sz="1600" dirty="0" err="1" smtClean="0"/>
              <a:t>риморские</a:t>
            </a:r>
            <a:r>
              <a:rPr lang="en-US" sz="1600" dirty="0" smtClean="0"/>
              <a:t> </a:t>
            </a:r>
            <a:r>
              <a:rPr lang="en-US" sz="1600" dirty="0" err="1"/>
              <a:t>педагоги</a:t>
            </a:r>
            <a:r>
              <a:rPr lang="en-US" sz="1600" dirty="0"/>
              <a:t> и </a:t>
            </a:r>
            <a:r>
              <a:rPr lang="en-US" sz="1600" dirty="0" err="1" smtClean="0"/>
              <a:t>школьники</a:t>
            </a:r>
            <a:r>
              <a:rPr lang="en-US" sz="1600" dirty="0" smtClean="0"/>
              <a:t> </a:t>
            </a:r>
            <a:r>
              <a:rPr lang="en-US" sz="1600" dirty="0" err="1"/>
              <a:t>для</a:t>
            </a:r>
            <a:r>
              <a:rPr lang="en-US" sz="1600" dirty="0"/>
              <a:t> </a:t>
            </a:r>
            <a:r>
              <a:rPr lang="en-US" sz="1600" dirty="0" err="1"/>
              <a:t>решения</a:t>
            </a:r>
            <a:r>
              <a:rPr lang="en-US" sz="1600" dirty="0"/>
              <a:t> </a:t>
            </a:r>
            <a:r>
              <a:rPr lang="en-US" sz="1600" dirty="0" err="1"/>
              <a:t>важных</a:t>
            </a:r>
            <a:r>
              <a:rPr lang="en-US" sz="1600" dirty="0"/>
              <a:t> </a:t>
            </a:r>
            <a:r>
              <a:rPr lang="en-US" sz="1600" dirty="0" err="1"/>
              <a:t>задач</a:t>
            </a:r>
            <a:r>
              <a:rPr lang="en-US" sz="1600" dirty="0"/>
              <a:t>, а </a:t>
            </a:r>
            <a:r>
              <a:rPr lang="en-US" sz="1600" dirty="0" err="1"/>
              <a:t>именно</a:t>
            </a:r>
            <a:r>
              <a:rPr lang="en-US" sz="1600" dirty="0"/>
              <a:t> — </a:t>
            </a:r>
            <a:r>
              <a:rPr lang="en-US" sz="1600" dirty="0" err="1"/>
              <a:t>создание</a:t>
            </a:r>
            <a:r>
              <a:rPr lang="en-US" sz="1600" dirty="0"/>
              <a:t> </a:t>
            </a:r>
            <a:r>
              <a:rPr lang="en-US" sz="1600" dirty="0" err="1"/>
              <a:t>контентного</a:t>
            </a:r>
            <a:r>
              <a:rPr lang="en-US" sz="1600" dirty="0"/>
              <a:t> </a:t>
            </a:r>
            <a:r>
              <a:rPr lang="en-US" sz="1600" dirty="0" err="1"/>
              <a:t>наполнения</a:t>
            </a:r>
            <a:r>
              <a:rPr lang="en-US" sz="1600" dirty="0"/>
              <a:t> </a:t>
            </a:r>
            <a:r>
              <a:rPr lang="en-US" sz="1600" dirty="0" err="1"/>
              <a:t>таких</a:t>
            </a:r>
            <a:r>
              <a:rPr lang="en-US" sz="1600" dirty="0"/>
              <a:t> </a:t>
            </a:r>
            <a:r>
              <a:rPr lang="en-US" sz="1600" dirty="0" err="1"/>
              <a:t>направлений</a:t>
            </a:r>
            <a:r>
              <a:rPr lang="en-US" sz="1600" dirty="0"/>
              <a:t> </a:t>
            </a:r>
            <a:r>
              <a:rPr lang="en-US" sz="1600" dirty="0" err="1"/>
              <a:t>как</a:t>
            </a:r>
            <a:r>
              <a:rPr lang="en-US" sz="1600" dirty="0"/>
              <a:t>: «</a:t>
            </a:r>
            <a:r>
              <a:rPr lang="en-US" sz="1600" dirty="0" err="1"/>
              <a:t>Экология</a:t>
            </a:r>
            <a:r>
              <a:rPr lang="en-US" sz="1600" dirty="0"/>
              <a:t>», «</a:t>
            </a:r>
            <a:r>
              <a:rPr lang="en-US" sz="1600" dirty="0" err="1"/>
              <a:t>Музейное</a:t>
            </a:r>
            <a:r>
              <a:rPr lang="en-US" sz="1600" dirty="0"/>
              <a:t> </a:t>
            </a:r>
            <a:r>
              <a:rPr lang="en-US" sz="1600" dirty="0" err="1"/>
              <a:t>движение</a:t>
            </a:r>
            <a:r>
              <a:rPr lang="en-US" sz="1600" dirty="0"/>
              <a:t>», «</a:t>
            </a:r>
            <a:r>
              <a:rPr lang="en-US" sz="1600" dirty="0" err="1"/>
              <a:t>Краеведение</a:t>
            </a:r>
            <a:r>
              <a:rPr lang="en-US" sz="1600" dirty="0"/>
              <a:t>».</a:t>
            </a:r>
            <a:br>
              <a:rPr lang="en-US" sz="1600" dirty="0"/>
            </a:br>
            <a:r>
              <a:rPr lang="ru-RU" sz="1600" dirty="0" err="1"/>
              <a:t>О</a:t>
            </a:r>
            <a:r>
              <a:rPr lang="en-US" sz="1600" dirty="0" smtClean="0"/>
              <a:t>т </a:t>
            </a:r>
            <a:r>
              <a:rPr lang="en-US" sz="1600" dirty="0" err="1"/>
              <a:t>нашей</a:t>
            </a:r>
            <a:r>
              <a:rPr lang="en-US" sz="1600" dirty="0"/>
              <a:t> </a:t>
            </a:r>
            <a:r>
              <a:rPr lang="en-US" sz="1600" dirty="0" err="1"/>
              <a:t>школы</a:t>
            </a:r>
            <a:r>
              <a:rPr lang="en-US" sz="1600" dirty="0"/>
              <a:t> </a:t>
            </a:r>
            <a:r>
              <a:rPr lang="en-US" sz="1600" dirty="0" err="1"/>
              <a:t>мероприятие</a:t>
            </a:r>
            <a:r>
              <a:rPr lang="en-US" sz="1600" dirty="0"/>
              <a:t> </a:t>
            </a:r>
            <a:r>
              <a:rPr lang="en-US" sz="1600" dirty="0" err="1"/>
              <a:t>посетили</a:t>
            </a:r>
            <a:r>
              <a:rPr lang="en-US" sz="1600" dirty="0"/>
              <a:t> </a:t>
            </a:r>
            <a:r>
              <a:rPr lang="en-US" sz="1600" dirty="0" err="1"/>
              <a:t>трое</a:t>
            </a:r>
            <a:r>
              <a:rPr lang="en-US" sz="1600" dirty="0"/>
              <a:t> </a:t>
            </a:r>
            <a:r>
              <a:rPr lang="en-US" sz="1600" dirty="0" smtClean="0"/>
              <a:t> </a:t>
            </a:r>
            <a:r>
              <a:rPr lang="en-US" sz="1600" dirty="0" err="1" smtClean="0"/>
              <a:t>активистов</a:t>
            </a:r>
            <a:r>
              <a:rPr lang="ru-RU" sz="1600" dirty="0" smtClean="0"/>
              <a:t>. </a:t>
            </a:r>
            <a:r>
              <a:rPr lang="en-US" sz="1600" dirty="0" smtClean="0"/>
              <a:t>В </a:t>
            </a:r>
            <a:r>
              <a:rPr lang="en-US" sz="1600" dirty="0" err="1"/>
              <a:t>течении</a:t>
            </a:r>
            <a:r>
              <a:rPr lang="en-US" sz="1600" dirty="0"/>
              <a:t> </a:t>
            </a:r>
            <a:r>
              <a:rPr lang="en-US" sz="1600" dirty="0" err="1"/>
              <a:t>нескольких</a:t>
            </a:r>
            <a:r>
              <a:rPr lang="en-US" sz="1600" dirty="0"/>
              <a:t> </a:t>
            </a:r>
            <a:r>
              <a:rPr lang="en-US" sz="1600" dirty="0" err="1"/>
              <a:t>часов</a:t>
            </a:r>
            <a:r>
              <a:rPr lang="en-US" sz="1600" dirty="0"/>
              <a:t> </a:t>
            </a:r>
            <a:r>
              <a:rPr lang="en-US" sz="1600" dirty="0" err="1"/>
              <a:t>участники</a:t>
            </a:r>
            <a:r>
              <a:rPr lang="en-US" sz="1600" dirty="0"/>
              <a:t> </a:t>
            </a:r>
            <a:r>
              <a:rPr lang="en-US" sz="1600" dirty="0" err="1"/>
              <a:t>лаборатории</a:t>
            </a:r>
            <a:r>
              <a:rPr lang="en-US" sz="1600" dirty="0"/>
              <a:t> </a:t>
            </a:r>
            <a:r>
              <a:rPr lang="en-US" sz="1600" dirty="0" err="1"/>
              <a:t>делились</a:t>
            </a:r>
            <a:r>
              <a:rPr lang="en-US" sz="1600" dirty="0"/>
              <a:t> </a:t>
            </a:r>
            <a:r>
              <a:rPr lang="en-US" sz="1600" dirty="0" err="1"/>
              <a:t>знаниями</a:t>
            </a:r>
            <a:r>
              <a:rPr lang="en-US" sz="1600" dirty="0"/>
              <a:t>, </a:t>
            </a:r>
            <a:r>
              <a:rPr lang="en-US" sz="1600" dirty="0" err="1"/>
              <a:t>опытом</a:t>
            </a:r>
            <a:r>
              <a:rPr lang="en-US" sz="1600" dirty="0"/>
              <a:t>, </a:t>
            </a:r>
            <a:r>
              <a:rPr lang="en-US" sz="1600" dirty="0" err="1"/>
              <a:t>своими</a:t>
            </a:r>
            <a:r>
              <a:rPr lang="en-US" sz="1600" dirty="0"/>
              <a:t> </a:t>
            </a:r>
            <a:r>
              <a:rPr lang="en-US" sz="1600" dirty="0" err="1"/>
              <a:t>мыслями</a:t>
            </a:r>
            <a:r>
              <a:rPr lang="en-US" sz="1600" dirty="0"/>
              <a:t> и </a:t>
            </a:r>
            <a:r>
              <a:rPr lang="en-US" sz="1600" dirty="0" err="1" smtClean="0"/>
              <a:t>идеями</a:t>
            </a:r>
            <a:r>
              <a:rPr lang="ru-RU" sz="1600" dirty="0" smtClean="0"/>
              <a:t>.</a:t>
            </a:r>
            <a:endParaRPr lang="en-US" sz="1600" dirty="0"/>
          </a:p>
        </p:txBody>
      </p:sp>
      <p:sp>
        <p:nvSpPr>
          <p:cNvPr id="4" name="Content Placeholder 3"/>
          <p:cNvSpPr>
            <a:spLocks noGrp="1"/>
          </p:cNvSpPr>
          <p:nvPr>
            <p:ph sz="half" idx="2"/>
          </p:nvPr>
        </p:nvSpPr>
        <p:spPr/>
        <p:txBody>
          <a:bodyPr/>
          <a:lstStyle/>
          <a:p>
            <a:endParaRPr lang="en-US" dirty="0"/>
          </a:p>
        </p:txBody>
      </p:sp>
      <p:pic>
        <p:nvPicPr>
          <p:cNvPr id="10" name="Рисунок 10" descr="http://xn--80atdl2c.xn----7sbef3brer6h.xn--p1ai/wp-content/uploads/2020/02/8.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436495" y="2190750"/>
            <a:ext cx="7318375" cy="4350385"/>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19455"/>
            <a:ext cx="10972800" cy="582613"/>
          </a:xfrm>
        </p:spPr>
        <p:txBody>
          <a:bodyPr/>
          <a:lstStyle/>
          <a:p>
            <a:r>
              <a:rPr lang="ru-RU" sz="1600" dirty="0" smtClean="0"/>
              <a:t>    </a:t>
            </a:r>
            <a:r>
              <a:rPr lang="en-US" sz="1600" dirty="0" smtClean="0"/>
              <a:t>В </a:t>
            </a:r>
            <a:r>
              <a:rPr lang="en-US" sz="1600" dirty="0" err="1"/>
              <a:t>феврале</a:t>
            </a:r>
            <a:r>
              <a:rPr lang="en-US" sz="1600" dirty="0"/>
              <a:t> 2020 в п. </a:t>
            </a:r>
            <a:r>
              <a:rPr lang="en-US" sz="1600" dirty="0" err="1"/>
              <a:t>Ольга</a:t>
            </a:r>
            <a:r>
              <a:rPr lang="en-US" sz="1600" dirty="0"/>
              <a:t> </a:t>
            </a:r>
            <a:r>
              <a:rPr lang="en-US" sz="1600" dirty="0" err="1"/>
              <a:t>прошел</a:t>
            </a:r>
            <a:r>
              <a:rPr lang="en-US" sz="1600" dirty="0"/>
              <a:t> </a:t>
            </a:r>
            <a:r>
              <a:rPr lang="en-US" sz="1600" dirty="0" err="1"/>
              <a:t>отборочный</a:t>
            </a:r>
            <a:r>
              <a:rPr lang="en-US" sz="1600" dirty="0"/>
              <a:t> </a:t>
            </a:r>
            <a:r>
              <a:rPr lang="en-US" sz="1600" dirty="0" err="1"/>
              <a:t>этап</a:t>
            </a:r>
            <a:r>
              <a:rPr lang="en-US" sz="1600" dirty="0"/>
              <a:t> </a:t>
            </a:r>
            <a:r>
              <a:rPr lang="ru-RU" sz="1600" dirty="0" err="1"/>
              <a:t>Ч</a:t>
            </a:r>
            <a:r>
              <a:rPr lang="en-US" sz="1600" dirty="0" err="1" smtClean="0"/>
              <a:t>емпионата</a:t>
            </a:r>
            <a:r>
              <a:rPr lang="en-US" sz="1600" dirty="0" smtClean="0"/>
              <a:t> </a:t>
            </a:r>
            <a:r>
              <a:rPr lang="en-US" sz="1600" dirty="0" err="1"/>
              <a:t>по</a:t>
            </a:r>
            <a:r>
              <a:rPr lang="en-US" sz="1600" dirty="0"/>
              <a:t> </a:t>
            </a:r>
            <a:r>
              <a:rPr lang="en-US" sz="1600" dirty="0" err="1"/>
              <a:t>решению</a:t>
            </a:r>
            <a:r>
              <a:rPr lang="en-US" sz="1600" dirty="0"/>
              <a:t> </a:t>
            </a:r>
            <a:r>
              <a:rPr lang="en-US" sz="1600" dirty="0" err="1"/>
              <a:t>социальных</a:t>
            </a:r>
            <a:r>
              <a:rPr lang="en-US" sz="1600" dirty="0"/>
              <a:t> </a:t>
            </a:r>
            <a:r>
              <a:rPr lang="en-US" sz="1600" dirty="0" err="1"/>
              <a:t>кейсов</a:t>
            </a:r>
            <a:r>
              <a:rPr lang="en-US" sz="1600" dirty="0"/>
              <a:t>.</a:t>
            </a:r>
            <a:br>
              <a:rPr lang="en-US" sz="1600" dirty="0"/>
            </a:br>
            <a:r>
              <a:rPr lang="en-US" sz="1600" dirty="0" err="1"/>
              <a:t>Первый</a:t>
            </a:r>
            <a:r>
              <a:rPr lang="en-US" sz="1600" dirty="0"/>
              <a:t> </a:t>
            </a:r>
            <a:r>
              <a:rPr lang="en-US" sz="1600" dirty="0" err="1"/>
              <a:t>тур</a:t>
            </a:r>
            <a:r>
              <a:rPr lang="en-US" sz="1600" dirty="0"/>
              <a:t> </a:t>
            </a:r>
            <a:r>
              <a:rPr lang="en-US" sz="1600" dirty="0" err="1"/>
              <a:t>был</a:t>
            </a:r>
            <a:r>
              <a:rPr lang="en-US" sz="1600" dirty="0"/>
              <a:t> </a:t>
            </a:r>
            <a:r>
              <a:rPr lang="en-US" sz="1600" dirty="0" err="1"/>
              <a:t>посвящен</a:t>
            </a:r>
            <a:r>
              <a:rPr lang="en-US" sz="1600" dirty="0"/>
              <a:t> </a:t>
            </a:r>
            <a:r>
              <a:rPr lang="en-US" sz="1600" dirty="0" err="1"/>
              <a:t>решению</a:t>
            </a:r>
            <a:r>
              <a:rPr lang="en-US" sz="1600" dirty="0"/>
              <a:t> </a:t>
            </a:r>
            <a:r>
              <a:rPr lang="en-US" sz="1600" dirty="0" err="1"/>
              <a:t>одной</a:t>
            </a:r>
            <a:r>
              <a:rPr lang="en-US" sz="1600" dirty="0"/>
              <a:t> </a:t>
            </a:r>
            <a:r>
              <a:rPr lang="en-US" sz="1600" dirty="0" err="1"/>
              <a:t>из</a:t>
            </a:r>
            <a:r>
              <a:rPr lang="en-US" sz="1600" dirty="0"/>
              <a:t> </a:t>
            </a:r>
            <a:r>
              <a:rPr lang="en-US" sz="1600" dirty="0" err="1"/>
              <a:t>социальных</a:t>
            </a:r>
            <a:r>
              <a:rPr lang="en-US" sz="1600" dirty="0"/>
              <a:t> </a:t>
            </a:r>
            <a:r>
              <a:rPr lang="en-US" sz="1600" dirty="0" err="1"/>
              <a:t>проблем</a:t>
            </a:r>
            <a:r>
              <a:rPr lang="en-US" sz="1600" dirty="0"/>
              <a:t> </a:t>
            </a:r>
            <a:r>
              <a:rPr lang="en-US" sz="1600" dirty="0" err="1"/>
              <a:t>Дальнего</a:t>
            </a:r>
            <a:r>
              <a:rPr lang="en-US" sz="1600" dirty="0"/>
              <a:t> </a:t>
            </a:r>
            <a:r>
              <a:rPr lang="en-US" sz="1600" dirty="0" err="1"/>
              <a:t>Востока</a:t>
            </a:r>
            <a:r>
              <a:rPr lang="en-US" sz="1600" dirty="0"/>
              <a:t>. </a:t>
            </a:r>
            <a:r>
              <a:rPr lang="en-US" sz="1600" dirty="0" err="1"/>
              <a:t>Перед</a:t>
            </a:r>
            <a:r>
              <a:rPr lang="en-US" sz="1600" dirty="0"/>
              <a:t> </a:t>
            </a:r>
            <a:r>
              <a:rPr lang="en-US" sz="1600" dirty="0" err="1"/>
              <a:t>командами</a:t>
            </a:r>
            <a:r>
              <a:rPr lang="en-US" sz="1600" dirty="0"/>
              <a:t> </a:t>
            </a:r>
            <a:r>
              <a:rPr lang="en-US" sz="1600" dirty="0" err="1"/>
              <a:t>стояла</a:t>
            </a:r>
            <a:r>
              <a:rPr lang="en-US" sz="1600" dirty="0"/>
              <a:t> </a:t>
            </a:r>
            <a:r>
              <a:rPr lang="en-US" sz="1600" dirty="0" err="1"/>
              <a:t>задача</a:t>
            </a:r>
            <a:r>
              <a:rPr lang="en-US" sz="1600" dirty="0"/>
              <a:t> </a:t>
            </a:r>
            <a:r>
              <a:rPr lang="en-US" sz="1600" dirty="0" err="1"/>
              <a:t>по</a:t>
            </a:r>
            <a:r>
              <a:rPr lang="en-US" sz="1600" dirty="0"/>
              <a:t> </a:t>
            </a:r>
            <a:r>
              <a:rPr lang="en-US" sz="1600" dirty="0" err="1"/>
              <a:t>разработке</a:t>
            </a:r>
            <a:r>
              <a:rPr lang="en-US" sz="1600" dirty="0"/>
              <a:t> </a:t>
            </a:r>
            <a:r>
              <a:rPr lang="en-US" sz="1600" dirty="0" err="1"/>
              <a:t>проекта</a:t>
            </a:r>
            <a:r>
              <a:rPr lang="en-US" sz="1600" dirty="0"/>
              <a:t> </a:t>
            </a:r>
            <a:r>
              <a:rPr lang="en-US" sz="1600" dirty="0" err="1"/>
              <a:t>по</a:t>
            </a:r>
            <a:r>
              <a:rPr lang="en-US" sz="1600" dirty="0"/>
              <a:t> </a:t>
            </a:r>
            <a:r>
              <a:rPr lang="en-US" sz="1600" dirty="0" err="1"/>
              <a:t>повышению</a:t>
            </a:r>
            <a:r>
              <a:rPr lang="en-US" sz="1600" dirty="0"/>
              <a:t> </a:t>
            </a:r>
            <a:r>
              <a:rPr lang="en-US" sz="1600" dirty="0" err="1"/>
              <a:t>привлекательности</a:t>
            </a:r>
            <a:r>
              <a:rPr lang="en-US" sz="1600" dirty="0"/>
              <a:t> </a:t>
            </a:r>
            <a:r>
              <a:rPr lang="en-US" sz="1600" dirty="0" err="1"/>
              <a:t>Приморского</a:t>
            </a:r>
            <a:r>
              <a:rPr lang="en-US" sz="1600" dirty="0"/>
              <a:t> </a:t>
            </a:r>
            <a:r>
              <a:rPr lang="en-US" sz="1600" dirty="0" err="1"/>
              <a:t>края</a:t>
            </a:r>
            <a:r>
              <a:rPr lang="en-US" sz="1600" dirty="0"/>
              <a:t> </a:t>
            </a:r>
            <a:r>
              <a:rPr lang="en-US" sz="1600" dirty="0" err="1"/>
              <a:t>для</a:t>
            </a:r>
            <a:r>
              <a:rPr lang="en-US" sz="1600" dirty="0"/>
              <a:t> </a:t>
            </a:r>
            <a:r>
              <a:rPr lang="en-US" sz="1600" dirty="0" err="1"/>
              <a:t>местного</a:t>
            </a:r>
            <a:r>
              <a:rPr lang="en-US" sz="1600" dirty="0"/>
              <a:t> </a:t>
            </a:r>
            <a:r>
              <a:rPr lang="en-US" sz="1600" dirty="0" err="1"/>
              <a:t>населения</a:t>
            </a:r>
            <a:r>
              <a:rPr lang="en-US" sz="1600" dirty="0"/>
              <a:t>. </a:t>
            </a:r>
            <a:r>
              <a:rPr lang="en-US" sz="1600" dirty="0" err="1"/>
              <a:t>Им</a:t>
            </a:r>
            <a:r>
              <a:rPr lang="en-US" sz="1600" dirty="0"/>
              <a:t> </a:t>
            </a:r>
            <a:r>
              <a:rPr lang="en-US" sz="1600" dirty="0" err="1"/>
              <a:t>необходимо</a:t>
            </a:r>
            <a:r>
              <a:rPr lang="en-US" sz="1600" dirty="0"/>
              <a:t> </a:t>
            </a:r>
            <a:r>
              <a:rPr lang="en-US" sz="1600" dirty="0" err="1"/>
              <a:t>было</a:t>
            </a:r>
            <a:r>
              <a:rPr lang="en-US" sz="1600" dirty="0"/>
              <a:t> </a:t>
            </a:r>
            <a:r>
              <a:rPr lang="en-US" sz="1600" dirty="0" err="1"/>
              <a:t>предложить</a:t>
            </a:r>
            <a:r>
              <a:rPr lang="en-US" sz="1600" dirty="0"/>
              <a:t> </a:t>
            </a:r>
            <a:r>
              <a:rPr lang="en-US" sz="1600" dirty="0" err="1"/>
              <a:t>инструменты</a:t>
            </a:r>
            <a:r>
              <a:rPr lang="en-US" sz="1600" dirty="0"/>
              <a:t> </a:t>
            </a:r>
            <a:r>
              <a:rPr lang="en-US" sz="1600" dirty="0" err="1"/>
              <a:t>для</a:t>
            </a:r>
            <a:r>
              <a:rPr lang="en-US" sz="1600" dirty="0"/>
              <a:t> </a:t>
            </a:r>
            <a:r>
              <a:rPr lang="en-US" sz="1600" dirty="0" err="1"/>
              <a:t>развития</a:t>
            </a:r>
            <a:r>
              <a:rPr lang="en-US" sz="1600" dirty="0"/>
              <a:t> </a:t>
            </a:r>
            <a:r>
              <a:rPr lang="en-US" sz="1600" dirty="0" err="1"/>
              <a:t>позитивного</a:t>
            </a:r>
            <a:r>
              <a:rPr lang="en-US" sz="1600" dirty="0"/>
              <a:t> </a:t>
            </a:r>
            <a:r>
              <a:rPr lang="en-US" sz="1600" dirty="0" err="1"/>
              <a:t>мышления</a:t>
            </a:r>
            <a:r>
              <a:rPr lang="en-US" sz="1600" dirty="0"/>
              <a:t> у </a:t>
            </a:r>
            <a:r>
              <a:rPr lang="en-US" sz="1600" dirty="0" err="1"/>
              <a:t>молодежи</a:t>
            </a:r>
            <a:r>
              <a:rPr lang="en-US" sz="1600" dirty="0"/>
              <a:t> ДФО в </a:t>
            </a:r>
            <a:r>
              <a:rPr lang="en-US" sz="1600" dirty="0" err="1"/>
              <a:t>отношении</a:t>
            </a:r>
            <a:r>
              <a:rPr lang="en-US" sz="1600" dirty="0"/>
              <a:t> </a:t>
            </a:r>
            <a:r>
              <a:rPr lang="en-US" sz="1600" dirty="0" err="1"/>
              <a:t>своего</a:t>
            </a:r>
            <a:r>
              <a:rPr lang="en-US" sz="1600" dirty="0"/>
              <a:t> </a:t>
            </a:r>
            <a:r>
              <a:rPr lang="en-US" sz="1600" dirty="0" err="1"/>
              <a:t>региона</a:t>
            </a:r>
            <a:r>
              <a:rPr lang="en-US" sz="1600" dirty="0"/>
              <a:t>, а </a:t>
            </a:r>
            <a:r>
              <a:rPr lang="en-US" sz="1600" dirty="0" err="1"/>
              <a:t>также</a:t>
            </a:r>
            <a:r>
              <a:rPr lang="en-US" sz="1600" dirty="0"/>
              <a:t> </a:t>
            </a:r>
            <a:r>
              <a:rPr lang="en-US" sz="1600" dirty="0" err="1"/>
              <a:t>разработать</a:t>
            </a:r>
            <a:r>
              <a:rPr lang="en-US" sz="1600" dirty="0"/>
              <a:t> </a:t>
            </a:r>
            <a:r>
              <a:rPr lang="en-US" sz="1600" dirty="0" err="1"/>
              <a:t>меры</a:t>
            </a:r>
            <a:r>
              <a:rPr lang="en-US" sz="1600" dirty="0"/>
              <a:t> </a:t>
            </a:r>
            <a:r>
              <a:rPr lang="en-US" sz="1600" dirty="0" err="1"/>
              <a:t>по</a:t>
            </a:r>
            <a:r>
              <a:rPr lang="en-US" sz="1600" dirty="0"/>
              <a:t> </a:t>
            </a:r>
            <a:r>
              <a:rPr lang="en-US" sz="1600" dirty="0" err="1"/>
              <a:t>снижению</a:t>
            </a:r>
            <a:r>
              <a:rPr lang="en-US" sz="1600" dirty="0"/>
              <a:t> </a:t>
            </a:r>
            <a:r>
              <a:rPr lang="en-US" sz="1600" dirty="0" err="1"/>
              <a:t>уровня</a:t>
            </a:r>
            <a:r>
              <a:rPr lang="en-US" sz="1600" dirty="0"/>
              <a:t> </a:t>
            </a:r>
            <a:r>
              <a:rPr lang="en-US" sz="1600" dirty="0" err="1"/>
              <a:t>негативных</a:t>
            </a:r>
            <a:r>
              <a:rPr lang="en-US" sz="1600" dirty="0"/>
              <a:t> </a:t>
            </a:r>
            <a:r>
              <a:rPr lang="en-US" sz="1600" dirty="0" err="1"/>
              <a:t>последствий</a:t>
            </a:r>
            <a:r>
              <a:rPr lang="en-US" sz="1600" dirty="0"/>
              <a:t>.</a:t>
            </a:r>
          </a:p>
        </p:txBody>
      </p:sp>
      <p:pic>
        <p:nvPicPr>
          <p:cNvPr id="11" name="Рисунок 11" descr="http://xn--80atdl2c.xn----7sbef3brer6h.xn--p1ai/wp-content/uploads/2020/03/IMG_20200303_134529-150x150.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632075" y="2272665"/>
            <a:ext cx="2863850" cy="2863850"/>
          </a:xfrm>
          <a:prstGeom prst="rect">
            <a:avLst/>
          </a:prstGeom>
          <a:noFill/>
          <a:ln>
            <a:noFill/>
          </a:ln>
        </p:spPr>
      </p:pic>
      <p:pic>
        <p:nvPicPr>
          <p:cNvPr id="12" name="Рисунок 12" descr="http://xn--80atdl2c.xn----7sbef3brer6h.xn--p1ai/wp-content/uploads/2020/03/IMG_20200303_135106-150x15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633845" y="2165985"/>
            <a:ext cx="2969895" cy="2969895"/>
          </a:xfrm>
          <a:prstGeom prst="rect">
            <a:avLst/>
          </a:prstGeom>
          <a:noFill/>
          <a:ln>
            <a:noFill/>
          </a:ln>
        </p:spPr>
      </p:pic>
    </p:spTree>
  </p:cSld>
  <p:clrMapOvr>
    <a:masterClrMapping/>
  </p:clrMapOvr>
  <p:transition>
    <p:blind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2950"/>
            <a:ext cx="10972800" cy="582613"/>
          </a:xfrm>
        </p:spPr>
        <p:txBody>
          <a:bodyPr/>
          <a:lstStyle/>
          <a:p>
            <a:r>
              <a:rPr lang="ru-RU" sz="1600" dirty="0" smtClean="0"/>
              <a:t>    </a:t>
            </a:r>
            <a:r>
              <a:rPr lang="en-US" sz="1600" dirty="0" smtClean="0"/>
              <a:t>29 </a:t>
            </a:r>
            <a:r>
              <a:rPr lang="en-US" sz="1600" dirty="0"/>
              <a:t>и 30 </a:t>
            </a:r>
            <a:r>
              <a:rPr lang="en-US" sz="1600" dirty="0" err="1"/>
              <a:t>мая</a:t>
            </a:r>
            <a:r>
              <a:rPr lang="en-US" sz="1600" dirty="0"/>
              <a:t> в </a:t>
            </a:r>
            <a:r>
              <a:rPr lang="en-US" sz="1600" dirty="0" err="1"/>
              <a:t>режиме</a:t>
            </a:r>
            <a:r>
              <a:rPr lang="en-US" sz="1600" dirty="0"/>
              <a:t> </a:t>
            </a:r>
            <a:r>
              <a:rPr lang="en-US" sz="1600" dirty="0" err="1"/>
              <a:t>онлайн</a:t>
            </a:r>
            <a:r>
              <a:rPr lang="en-US" sz="1600" dirty="0"/>
              <a:t> </a:t>
            </a:r>
            <a:r>
              <a:rPr lang="en-US" sz="1600" dirty="0" err="1"/>
              <a:t>прошли</a:t>
            </a:r>
            <a:r>
              <a:rPr lang="en-US" sz="1600" dirty="0"/>
              <a:t> </a:t>
            </a:r>
            <a:r>
              <a:rPr lang="en-US" sz="1600" dirty="0" err="1"/>
              <a:t>финалы</a:t>
            </a:r>
            <a:r>
              <a:rPr lang="en-US" sz="1600" dirty="0"/>
              <a:t> </a:t>
            </a:r>
            <a:r>
              <a:rPr lang="en-US" sz="1600" dirty="0" err="1"/>
              <a:t>Регионального</a:t>
            </a:r>
            <a:r>
              <a:rPr lang="en-US" sz="1600" dirty="0"/>
              <a:t> </a:t>
            </a:r>
            <a:r>
              <a:rPr lang="en-US" sz="1600" dirty="0" err="1"/>
              <a:t>конкурса</a:t>
            </a:r>
            <a:r>
              <a:rPr lang="en-US" sz="1600" dirty="0"/>
              <a:t> «</a:t>
            </a:r>
            <a:r>
              <a:rPr lang="en-US" sz="1600" dirty="0" err="1"/>
              <a:t>Лидеры</a:t>
            </a:r>
            <a:r>
              <a:rPr lang="en-US" sz="1600" dirty="0"/>
              <a:t> </a:t>
            </a:r>
            <a:r>
              <a:rPr lang="en-US" sz="1600" dirty="0" err="1"/>
              <a:t>ученического</a:t>
            </a:r>
            <a:r>
              <a:rPr lang="en-US" sz="1600" dirty="0"/>
              <a:t> </a:t>
            </a:r>
            <a:r>
              <a:rPr lang="en-US" sz="1600" dirty="0" err="1"/>
              <a:t>самоуправления</a:t>
            </a:r>
            <a:r>
              <a:rPr lang="en-US" sz="1600" dirty="0"/>
              <a:t>» </a:t>
            </a:r>
            <a:r>
              <a:rPr lang="en-US" sz="1600" dirty="0" err="1"/>
              <a:t>по</a:t>
            </a:r>
            <a:r>
              <a:rPr lang="en-US" sz="1600" dirty="0"/>
              <a:t> </a:t>
            </a:r>
            <a:r>
              <a:rPr lang="en-US" sz="1600" dirty="0" err="1"/>
              <a:t>номинациям</a:t>
            </a:r>
            <a:r>
              <a:rPr lang="en-US" sz="1600" dirty="0"/>
              <a:t> «</a:t>
            </a:r>
            <a:r>
              <a:rPr lang="en-US" sz="1600" dirty="0" err="1"/>
              <a:t>Первые</a:t>
            </a:r>
            <a:r>
              <a:rPr lang="en-US" sz="1600" dirty="0"/>
              <a:t> </a:t>
            </a:r>
            <a:r>
              <a:rPr lang="en-US" sz="1600" dirty="0" err="1"/>
              <a:t>шаги</a:t>
            </a:r>
            <a:r>
              <a:rPr lang="en-US" sz="1600" dirty="0"/>
              <a:t>» и «</a:t>
            </a:r>
            <a:r>
              <a:rPr lang="en-US" sz="1600" dirty="0" err="1"/>
              <a:t>Территория</a:t>
            </a:r>
            <a:r>
              <a:rPr lang="en-US" sz="1600" dirty="0"/>
              <a:t> </a:t>
            </a:r>
            <a:r>
              <a:rPr lang="en-US" sz="1600" dirty="0" err="1"/>
              <a:t>самоуправления</a:t>
            </a:r>
            <a:r>
              <a:rPr lang="en-US" sz="1600" dirty="0"/>
              <a:t>». МКОУ «СОШ п. </a:t>
            </a:r>
            <a:r>
              <a:rPr lang="en-US" sz="1600" dirty="0" err="1"/>
              <a:t>Ольга</a:t>
            </a:r>
            <a:r>
              <a:rPr lang="en-US" sz="1600" dirty="0"/>
              <a:t>» </a:t>
            </a:r>
            <a:r>
              <a:rPr lang="en-US" sz="1600" dirty="0" err="1"/>
              <a:t>принимает</a:t>
            </a:r>
            <a:r>
              <a:rPr lang="en-US" sz="1600" dirty="0"/>
              <a:t> </a:t>
            </a:r>
            <a:r>
              <a:rPr lang="en-US" sz="1600" dirty="0" err="1"/>
              <a:t>участие</a:t>
            </a:r>
            <a:r>
              <a:rPr lang="en-US" sz="1600" dirty="0"/>
              <a:t> </a:t>
            </a:r>
            <a:r>
              <a:rPr lang="en-US" sz="1600" dirty="0" err="1"/>
              <a:t>не</a:t>
            </a:r>
            <a:r>
              <a:rPr lang="en-US" sz="1600" dirty="0"/>
              <a:t> в </a:t>
            </a:r>
            <a:r>
              <a:rPr lang="en-US" sz="1600" dirty="0" err="1"/>
              <a:t>первый</a:t>
            </a:r>
            <a:r>
              <a:rPr lang="en-US" sz="1600" dirty="0"/>
              <a:t> </a:t>
            </a:r>
            <a:r>
              <a:rPr lang="en-US" sz="1600" dirty="0" err="1"/>
              <a:t>раз</a:t>
            </a:r>
            <a:r>
              <a:rPr lang="en-US" sz="1600" dirty="0"/>
              <a:t> в </a:t>
            </a:r>
            <a:r>
              <a:rPr lang="en-US" sz="1600" dirty="0" err="1"/>
              <a:t>этом</a:t>
            </a:r>
            <a:r>
              <a:rPr lang="en-US" sz="1600" dirty="0"/>
              <a:t> </a:t>
            </a:r>
            <a:r>
              <a:rPr lang="en-US" sz="1600" dirty="0" err="1"/>
              <a:t>конкурсе</a:t>
            </a:r>
            <a:r>
              <a:rPr lang="en-US" sz="1600" dirty="0"/>
              <a:t> и </a:t>
            </a:r>
            <a:r>
              <a:rPr lang="en-US" sz="1600" dirty="0" err="1"/>
              <a:t>является</a:t>
            </a:r>
            <a:r>
              <a:rPr lang="en-US" sz="1600" dirty="0"/>
              <a:t> </a:t>
            </a:r>
            <a:r>
              <a:rPr lang="en-US" sz="1600" dirty="0" err="1"/>
              <a:t>пилотной</a:t>
            </a:r>
            <a:r>
              <a:rPr lang="en-US" sz="1600" dirty="0"/>
              <a:t> </a:t>
            </a:r>
            <a:r>
              <a:rPr lang="en-US" sz="1600" dirty="0" err="1"/>
              <a:t>площадкой</a:t>
            </a:r>
            <a:r>
              <a:rPr lang="en-US" sz="1600" dirty="0"/>
              <a:t>  </a:t>
            </a:r>
            <a:r>
              <a:rPr lang="en-US" sz="1600" dirty="0" err="1"/>
              <a:t>Российского</a:t>
            </a:r>
            <a:r>
              <a:rPr lang="en-US" sz="1600" dirty="0"/>
              <a:t> </a:t>
            </a:r>
            <a:r>
              <a:rPr lang="en-US" sz="1600" dirty="0" err="1"/>
              <a:t>движения</a:t>
            </a:r>
            <a:r>
              <a:rPr lang="en-US" sz="1600" dirty="0"/>
              <a:t> </a:t>
            </a:r>
            <a:r>
              <a:rPr lang="en-US" sz="1600" dirty="0" err="1"/>
              <a:t>школьников</a:t>
            </a:r>
            <a:r>
              <a:rPr lang="en-US" sz="1600" dirty="0"/>
              <a:t> </a:t>
            </a:r>
            <a:r>
              <a:rPr lang="en-US" sz="1600" dirty="0" err="1"/>
              <a:t>много</a:t>
            </a:r>
            <a:r>
              <a:rPr lang="en-US" sz="1600" dirty="0"/>
              <a:t> </a:t>
            </a:r>
            <a:r>
              <a:rPr lang="en-US" sz="1600" dirty="0" err="1"/>
              <a:t>лет</a:t>
            </a:r>
            <a:r>
              <a:rPr lang="en-US" sz="1600" dirty="0"/>
              <a:t>. </a:t>
            </a:r>
            <a:r>
              <a:rPr lang="en-US" sz="1600" dirty="0" err="1"/>
              <a:t>Став</a:t>
            </a:r>
            <a:r>
              <a:rPr lang="en-US" sz="1600" dirty="0"/>
              <a:t> </a:t>
            </a:r>
            <a:r>
              <a:rPr lang="en-US" sz="1600" dirty="0" err="1"/>
              <a:t>финалистами</a:t>
            </a:r>
            <a:r>
              <a:rPr lang="en-US" sz="1600" dirty="0"/>
              <a:t> в г. </a:t>
            </a:r>
            <a:r>
              <a:rPr lang="en-US" sz="1600" dirty="0" err="1"/>
              <a:t>Арсеньев</a:t>
            </a:r>
            <a:r>
              <a:rPr lang="en-US" sz="1600" dirty="0"/>
              <a:t> </a:t>
            </a:r>
            <a:r>
              <a:rPr lang="en-US" sz="1600" dirty="0" err="1"/>
              <a:t>ребята</a:t>
            </a:r>
            <a:r>
              <a:rPr lang="en-US" sz="1600" dirty="0"/>
              <a:t> </a:t>
            </a:r>
            <a:r>
              <a:rPr lang="en-US" sz="1600" dirty="0" err="1"/>
              <a:t>стали</a:t>
            </a:r>
            <a:r>
              <a:rPr lang="en-US" sz="1600" dirty="0"/>
              <a:t> </a:t>
            </a:r>
            <a:r>
              <a:rPr lang="en-US" sz="1600" dirty="0" err="1"/>
              <a:t>готовиться</a:t>
            </a:r>
            <a:r>
              <a:rPr lang="en-US" sz="1600" dirty="0"/>
              <a:t> к </a:t>
            </a:r>
            <a:r>
              <a:rPr lang="en-US" sz="1600" dirty="0" err="1"/>
              <a:t>финалу</a:t>
            </a:r>
            <a:r>
              <a:rPr lang="en-US" sz="1600" dirty="0"/>
              <a:t>. </a:t>
            </a:r>
            <a:r>
              <a:rPr lang="en-US" sz="1600" dirty="0" err="1"/>
              <a:t>Участниками</a:t>
            </a:r>
            <a:r>
              <a:rPr lang="en-US" sz="1600" dirty="0"/>
              <a:t> </a:t>
            </a:r>
            <a:r>
              <a:rPr lang="en-US" sz="1600" dirty="0" err="1"/>
              <a:t>стали</a:t>
            </a:r>
            <a:r>
              <a:rPr lang="en-US" sz="1600" dirty="0"/>
              <a:t> 14 </a:t>
            </a:r>
            <a:r>
              <a:rPr lang="en-US" sz="1600" dirty="0" err="1"/>
              <a:t>команд</a:t>
            </a:r>
            <a:r>
              <a:rPr lang="en-US" sz="1600" dirty="0"/>
              <a:t> </a:t>
            </a:r>
            <a:r>
              <a:rPr lang="en-US" sz="1600" dirty="0" err="1"/>
              <a:t>советов</a:t>
            </a:r>
            <a:r>
              <a:rPr lang="en-US" sz="1600" dirty="0"/>
              <a:t> </a:t>
            </a:r>
            <a:r>
              <a:rPr lang="en-US" sz="1600" dirty="0" err="1"/>
              <a:t>обучающихся</a:t>
            </a:r>
            <a:r>
              <a:rPr lang="en-US" sz="1600" dirty="0"/>
              <a:t> </a:t>
            </a:r>
            <a:r>
              <a:rPr lang="en-US" sz="1600" dirty="0" err="1"/>
              <a:t>школ</a:t>
            </a:r>
            <a:r>
              <a:rPr lang="en-US" sz="1600" dirty="0"/>
              <a:t> </a:t>
            </a:r>
            <a:r>
              <a:rPr lang="en-US" sz="1600" dirty="0" err="1"/>
              <a:t>из</a:t>
            </a:r>
            <a:r>
              <a:rPr lang="en-US" sz="1600" dirty="0"/>
              <a:t> 9 </a:t>
            </a:r>
            <a:r>
              <a:rPr lang="en-US" sz="1600" dirty="0" err="1"/>
              <a:t>муниципалитетов</a:t>
            </a:r>
            <a:r>
              <a:rPr lang="en-US" sz="1600" dirty="0"/>
              <a:t> </a:t>
            </a:r>
            <a:r>
              <a:rPr lang="en-US" sz="1600" dirty="0" err="1"/>
              <a:t>Приморского</a:t>
            </a:r>
            <a:r>
              <a:rPr lang="en-US" sz="1600" dirty="0"/>
              <a:t> </a:t>
            </a:r>
            <a:r>
              <a:rPr lang="en-US" sz="1600" dirty="0" err="1" smtClean="0"/>
              <a:t>края</a:t>
            </a:r>
            <a:r>
              <a:rPr lang="ru-RU" sz="1600" dirty="0" smtClean="0"/>
              <a:t>. Наша школа стала по итогам вторая и была приглашена на финал в г. Владивосток. Из-за пандемии </a:t>
            </a:r>
            <a:r>
              <a:rPr lang="ru-RU" sz="1600" dirty="0"/>
              <a:t>ф</a:t>
            </a:r>
            <a:r>
              <a:rPr lang="en-US" sz="1600" dirty="0" err="1" smtClean="0"/>
              <a:t>инал</a:t>
            </a:r>
            <a:r>
              <a:rPr lang="en-US" sz="1600" dirty="0" smtClean="0"/>
              <a:t> </a:t>
            </a:r>
            <a:r>
              <a:rPr lang="en-US" sz="1600" dirty="0" err="1"/>
              <a:t>проходил</a:t>
            </a:r>
            <a:r>
              <a:rPr lang="en-US" sz="1600" dirty="0"/>
              <a:t> в </a:t>
            </a:r>
            <a:r>
              <a:rPr lang="en-US" sz="1600" dirty="0" err="1"/>
              <a:t>онлайн-режиме</a:t>
            </a:r>
            <a:r>
              <a:rPr lang="en-US" sz="1600" dirty="0"/>
              <a:t>. </a:t>
            </a:r>
            <a:r>
              <a:rPr lang="en-US" sz="1600" dirty="0" err="1"/>
              <a:t>Нашу</a:t>
            </a:r>
            <a:r>
              <a:rPr lang="en-US" sz="1600" dirty="0"/>
              <a:t> </a:t>
            </a:r>
            <a:r>
              <a:rPr lang="en-US" sz="1600" dirty="0" err="1"/>
              <a:t>школу</a:t>
            </a:r>
            <a:r>
              <a:rPr lang="en-US" sz="1600" dirty="0"/>
              <a:t> </a:t>
            </a:r>
            <a:r>
              <a:rPr lang="en-US" sz="1600" dirty="0" err="1"/>
              <a:t>представляли</a:t>
            </a:r>
            <a:r>
              <a:rPr lang="en-US" sz="1600" dirty="0"/>
              <a:t> </a:t>
            </a:r>
            <a:r>
              <a:rPr lang="en-US" sz="1600" dirty="0" err="1"/>
              <a:t>Борта</a:t>
            </a:r>
            <a:r>
              <a:rPr lang="en-US" sz="1600" dirty="0"/>
              <a:t> </a:t>
            </a:r>
            <a:r>
              <a:rPr lang="en-US" sz="1600" dirty="0" err="1"/>
              <a:t>Мария</a:t>
            </a:r>
            <a:r>
              <a:rPr lang="en-US" sz="1600" dirty="0"/>
              <a:t>, </a:t>
            </a:r>
            <a:r>
              <a:rPr lang="en-US" sz="1600" dirty="0" err="1"/>
              <a:t>Ахметова</a:t>
            </a:r>
            <a:r>
              <a:rPr lang="en-US" sz="1600" dirty="0"/>
              <a:t> </a:t>
            </a:r>
            <a:r>
              <a:rPr lang="en-US" sz="1600" dirty="0" err="1"/>
              <a:t>Дарья</a:t>
            </a:r>
            <a:r>
              <a:rPr lang="en-US" sz="1600" dirty="0"/>
              <a:t>, </a:t>
            </a:r>
            <a:r>
              <a:rPr lang="en-US" sz="1600" dirty="0" err="1"/>
              <a:t>Киричко</a:t>
            </a:r>
            <a:r>
              <a:rPr lang="en-US" sz="1600" dirty="0"/>
              <a:t> </a:t>
            </a:r>
            <a:r>
              <a:rPr lang="en-US" sz="1600" dirty="0" err="1"/>
              <a:t>Павел</a:t>
            </a:r>
            <a:r>
              <a:rPr lang="en-US" sz="1600" dirty="0"/>
              <a:t>. </a:t>
            </a:r>
            <a:r>
              <a:rPr lang="en-US" sz="1600" dirty="0" err="1"/>
              <a:t>По</a:t>
            </a:r>
            <a:r>
              <a:rPr lang="en-US" sz="1600" dirty="0"/>
              <a:t> </a:t>
            </a:r>
            <a:r>
              <a:rPr lang="en-US" sz="1600" dirty="0" err="1"/>
              <a:t>итогам</a:t>
            </a:r>
            <a:r>
              <a:rPr lang="en-US" sz="1600" dirty="0"/>
              <a:t> </a:t>
            </a:r>
            <a:r>
              <a:rPr lang="en-US" sz="1600" dirty="0" err="1"/>
              <a:t>мы</a:t>
            </a:r>
            <a:r>
              <a:rPr lang="en-US" sz="1600" dirty="0"/>
              <a:t> </a:t>
            </a:r>
            <a:r>
              <a:rPr lang="en-US" sz="1600" dirty="0" err="1"/>
              <a:t>заняли</a:t>
            </a:r>
            <a:r>
              <a:rPr lang="en-US" sz="1600" dirty="0"/>
              <a:t> </a:t>
            </a:r>
            <a:r>
              <a:rPr lang="en-US" sz="1600" dirty="0" err="1"/>
              <a:t>почетное</a:t>
            </a:r>
            <a:r>
              <a:rPr lang="en-US" sz="1600" dirty="0"/>
              <a:t> 3 </a:t>
            </a:r>
            <a:r>
              <a:rPr lang="en-US" sz="1600" dirty="0" err="1"/>
              <a:t>место</a:t>
            </a:r>
            <a:r>
              <a:rPr lang="en-US" sz="1600" dirty="0"/>
              <a:t> в </a:t>
            </a:r>
            <a:r>
              <a:rPr lang="en-US" sz="1600" dirty="0" err="1" smtClean="0"/>
              <a:t>крае</a:t>
            </a:r>
            <a:r>
              <a:rPr lang="ru-RU" sz="1600" dirty="0" smtClean="0"/>
              <a:t> и стали финалистами Всероссийского конкурса</a:t>
            </a:r>
            <a:r>
              <a:rPr lang="en-US" sz="1600" dirty="0" smtClean="0"/>
              <a:t>.</a:t>
            </a:r>
            <a:endParaRPr lang="en-US" sz="1600" dirty="0"/>
          </a:p>
        </p:txBody>
      </p:sp>
      <p:sp>
        <p:nvSpPr>
          <p:cNvPr id="4" name="Content Placeholder 3"/>
          <p:cNvSpPr>
            <a:spLocks noGrp="1"/>
          </p:cNvSpPr>
          <p:nvPr>
            <p:ph sz="half" idx="2"/>
          </p:nvPr>
        </p:nvSpPr>
        <p:spPr/>
        <p:txBody>
          <a:bodyPr/>
          <a:lstStyle/>
          <a:p>
            <a:endParaRPr lang="en-US" dirty="0"/>
          </a:p>
        </p:txBody>
      </p:sp>
      <p:pic>
        <p:nvPicPr>
          <p:cNvPr id="14" name="Рисунок 14" descr="http://xn--80atdl2c.xn----7sbef3brer6h.xn--p1ai/wp-content/uploads/2020/06/2.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898140" y="2176780"/>
            <a:ext cx="6396355" cy="4046220"/>
          </a:xfrm>
          <a:prstGeom prst="rect">
            <a:avLst/>
          </a:prstGeom>
          <a:noFill/>
          <a:ln>
            <a:noFill/>
          </a:ln>
        </p:spPr>
      </p:pic>
    </p:spTree>
  </p:cSld>
  <p:clrMapOvr>
    <a:masterClrMapping/>
  </p:clrMapOvr>
  <p:transition>
    <p:checker/>
  </p:transition>
</p:sld>
</file>

<file path=ppt/theme/theme1.xml><?xml version="1.0" encoding="utf-8"?>
<a:theme xmlns:a="http://schemas.openxmlformats.org/drawingml/2006/main" name="Green Color">
  <a:themeElements>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fontScheme name="Green Color">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reen Col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Col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Col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Col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Col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Col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Colo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Col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Col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Col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Col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Col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348</Words>
  <Application>Microsoft Office PowerPoint</Application>
  <PresentationFormat>Произвольный</PresentationFormat>
  <Paragraphs>10</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Green Color</vt:lpstr>
      <vt:lpstr>Презентация PowerPoint</vt:lpstr>
      <vt:lpstr>    В конце сентября наши ребята из РДШ побывали на Форуме молодежного самоуправления в г. Владивосток (на базе Всероссийского детского центра «Океан»). На фото Василенко Артем, один из активистов  и Клебанов Денис , исполнительный директор Общероссийской общественно-государственной детско-юношеской организации «Российское движение школьников»</vt:lpstr>
      <vt:lpstr>    5 декабря отмечается День волонтера и в нашей школе прошла премьера фильма «Волонтёры будущего». Многие ребята заинтересовались волонтерской деятельностью.</vt:lpstr>
      <vt:lpstr>Также усилиями нашего самоуправления были проведены  «Весёлые старты» для начальной школы в рамках РДШ.</vt:lpstr>
      <vt:lpstr>Каждую пятницу в школе проводились зарядки для учащихся и учителей.</vt:lpstr>
      <vt:lpstr>    В  честь дня  полного освобождения от фашисткой блокады Ленинграда в нашей школе проводилась акция  под названием «Блокадный хлеб».  Суть акции была в том, чтобы рассказать детям о том страшном времени и о голоде ленинградцев. Каждый ребенок получил суточную норму хлеба блокадников, ощутив на себе как это мало. </vt:lpstr>
      <vt:lpstr>   30 января в краевом Доме молодежи собрались приморские педагоги и школьники для решения важных задач, а именно — создание контентного наполнения таких направлений как: «Экология», «Музейное движение», «Краеведение». От нашей школы мероприятие посетили трое  активистов. В течении нескольких часов участники лаборатории делились знаниями, опытом, своими мыслями и идеями.</vt:lpstr>
      <vt:lpstr>    В феврале 2020 в п. Ольга прошел отборочный этап Чемпионата по решению социальных кейсов. Первый тур был посвящен решению одной из социальных проблем Дальнего Востока. Перед командами стояла задача по разработке проекта по повышению привлекательности Приморского края для местного населения. Им необходимо было предложить инструменты для развития позитивного мышления у молодежи ДФО в отношении своего региона, а также разработать меры по снижению уровня негативных последствий.</vt:lpstr>
      <vt:lpstr>    29 и 30 мая в режиме онлайн прошли финалы Регионального конкурса «Лидеры ученического самоуправления» по номинациям «Первые шаги» и «Территория самоуправления». МКОУ «СОШ п. Ольга» принимает участие не в первый раз в этом конкурсе и является пилотной площадкой  Российского движения школьников много лет. Став финалистами в г. Арсеньев ребята стали готовиться к финалу. Участниками стали 14 команд советов обучающихся школ из 9 муниципалитетов Приморского края. Наша школа стала по итогам вторая и была приглашена на финал в г. Владивосток. Из-за пандемии финал проходил в онлайн-режиме. Нашу школу представляли Борта Мария, Ахметова Дарья, Киричко Павел. По итогам мы заняли почетное 3 место в крае и стали финалистами Всероссийского конкурса.</vt:lpstr>
      <vt:lpstr>           По итогам работы в 2019-2020 уч. году в рейтинге школ Приморского края МКОУ «СОШ п. Ольга» заняла 10 место. Это очень хороший результат для отдаленного района и количества пилотных площадок РДШ. В этом году их было 70!     БОЛЕЕ 25 активистов школы получили бесплатные путевки в ВДЦ «ОКЕАН» </vt:lpstr>
      <vt:lpstr>Презентация PowerPoint</vt:lpstr>
      <vt:lpstr>        Присоединяйтесь к Российскому Движению Школьников! 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Светлана Дорофеева</cp:lastModifiedBy>
  <cp:revision>5</cp:revision>
  <dcterms:created xsi:type="dcterms:W3CDTF">2020-06-11T01:52:00Z</dcterms:created>
  <dcterms:modified xsi:type="dcterms:W3CDTF">2020-09-29T07:52:38Z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1033-10.2.0.5838</vt:lpwstr>
  </property>
</Properties>
</file>