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7" r:id="rId1"/>
  </p:sldMasterIdLst>
  <p:notesMasterIdLst>
    <p:notesMasterId r:id="rId27"/>
  </p:notesMasterIdLst>
  <p:sldIdLst>
    <p:sldId id="286" r:id="rId2"/>
    <p:sldId id="301" r:id="rId3"/>
    <p:sldId id="316" r:id="rId4"/>
    <p:sldId id="295" r:id="rId5"/>
    <p:sldId id="303" r:id="rId6"/>
    <p:sldId id="317" r:id="rId7"/>
    <p:sldId id="302" r:id="rId8"/>
    <p:sldId id="320" r:id="rId9"/>
    <p:sldId id="318" r:id="rId10"/>
    <p:sldId id="305" r:id="rId11"/>
    <p:sldId id="309" r:id="rId12"/>
    <p:sldId id="306" r:id="rId13"/>
    <p:sldId id="308" r:id="rId14"/>
    <p:sldId id="312" r:id="rId15"/>
    <p:sldId id="313" r:id="rId16"/>
    <p:sldId id="321" r:id="rId17"/>
    <p:sldId id="322" r:id="rId18"/>
    <p:sldId id="311" r:id="rId19"/>
    <p:sldId id="296" r:id="rId20"/>
    <p:sldId id="323" r:id="rId21"/>
    <p:sldId id="307" r:id="rId22"/>
    <p:sldId id="314" r:id="rId23"/>
    <p:sldId id="324" r:id="rId24"/>
    <p:sldId id="325" r:id="rId25"/>
    <p:sldId id="298" r:id="rId26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4845"/>
    <a:srgbClr val="F04A30"/>
    <a:srgbClr val="E18D8B"/>
    <a:srgbClr val="F14831"/>
    <a:srgbClr val="F24932"/>
    <a:srgbClr val="E9F1F5"/>
    <a:srgbClr val="F48A78"/>
    <a:srgbClr val="EF4B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>
        <p:scale>
          <a:sx n="90" d="100"/>
          <a:sy n="90" d="100"/>
        </p:scale>
        <p:origin x="-99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FFA07A-A212-4DF9-B172-AF85C03A278F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29E6979-F6B7-4534-9681-0A89D2FC39C5}">
      <dgm:prSet phldrT="[Текст]"/>
      <dgm:spPr>
        <a:solidFill>
          <a:srgbClr val="EF4B32"/>
        </a:solidFill>
      </dgm:spPr>
      <dgm:t>
        <a:bodyPr/>
        <a:lstStyle/>
        <a:p>
          <a:r>
            <a:rPr lang="ru-RU" b="1" dirty="0"/>
            <a:t>«У НАС ТАК»</a:t>
          </a:r>
        </a:p>
      </dgm:t>
    </dgm:pt>
    <dgm:pt modelId="{1A20271D-DE0B-4690-9419-A82BE2C5B4E2}" type="parTrans" cxnId="{BED4BFDA-82FF-4710-A9B2-F50EC2296715}">
      <dgm:prSet/>
      <dgm:spPr/>
      <dgm:t>
        <a:bodyPr/>
        <a:lstStyle/>
        <a:p>
          <a:endParaRPr lang="ru-RU"/>
        </a:p>
      </dgm:t>
    </dgm:pt>
    <dgm:pt modelId="{6ABD071C-4484-4AAC-A02D-E147B3961F67}" type="sibTrans" cxnId="{BED4BFDA-82FF-4710-A9B2-F50EC2296715}">
      <dgm:prSet/>
      <dgm:spPr/>
      <dgm:t>
        <a:bodyPr/>
        <a:lstStyle/>
        <a:p>
          <a:endParaRPr lang="ru-RU"/>
        </a:p>
      </dgm:t>
    </dgm:pt>
    <dgm:pt modelId="{06C2CEE9-995F-42CE-B030-F10D4A236817}">
      <dgm:prSet phldrT="[Текст]"/>
      <dgm:spPr>
        <a:solidFill>
          <a:srgbClr val="EF4B32"/>
        </a:solidFill>
      </dgm:spPr>
      <dgm:t>
        <a:bodyPr/>
        <a:lstStyle/>
        <a:p>
          <a:r>
            <a:rPr lang="ru-RU" b="1" dirty="0"/>
            <a:t>«МЫ ХОТЕЛИ БЫ ТАК»</a:t>
          </a:r>
        </a:p>
      </dgm:t>
    </dgm:pt>
    <dgm:pt modelId="{07D0229A-68A3-45B5-96FD-9C2D224A885D}" type="parTrans" cxnId="{A47F8FDB-AAF4-4385-BB3B-D35414B699E3}">
      <dgm:prSet/>
      <dgm:spPr/>
      <dgm:t>
        <a:bodyPr/>
        <a:lstStyle/>
        <a:p>
          <a:endParaRPr lang="ru-RU"/>
        </a:p>
      </dgm:t>
    </dgm:pt>
    <dgm:pt modelId="{85A91180-0831-4D26-9EDF-46FA5CAC063F}" type="sibTrans" cxnId="{A47F8FDB-AAF4-4385-BB3B-D35414B699E3}">
      <dgm:prSet/>
      <dgm:spPr/>
      <dgm:t>
        <a:bodyPr/>
        <a:lstStyle/>
        <a:p>
          <a:endParaRPr lang="ru-RU"/>
        </a:p>
      </dgm:t>
    </dgm:pt>
    <dgm:pt modelId="{E40D9699-E9A4-4C9A-A730-C19E1DD52C19}">
      <dgm:prSet phldrT="[Текст]"/>
      <dgm:spPr>
        <a:solidFill>
          <a:srgbClr val="EF4B32"/>
        </a:solidFill>
      </dgm:spPr>
      <dgm:t>
        <a:bodyPr/>
        <a:lstStyle/>
        <a:p>
          <a:r>
            <a:rPr lang="ru-RU" b="1" dirty="0"/>
            <a:t>«У НАС ИНАЧЕ»</a:t>
          </a:r>
        </a:p>
      </dgm:t>
    </dgm:pt>
    <dgm:pt modelId="{025ECA48-591C-4301-8B1D-EC6592A77BA3}" type="parTrans" cxnId="{FFD5DC94-68FC-4F45-99C5-AE26239307D1}">
      <dgm:prSet/>
      <dgm:spPr/>
      <dgm:t>
        <a:bodyPr/>
        <a:lstStyle/>
        <a:p>
          <a:endParaRPr lang="ru-RU"/>
        </a:p>
      </dgm:t>
    </dgm:pt>
    <dgm:pt modelId="{126F2300-4B26-462B-897E-D8D78C52080B}" type="sibTrans" cxnId="{FFD5DC94-68FC-4F45-99C5-AE26239307D1}">
      <dgm:prSet/>
      <dgm:spPr/>
      <dgm:t>
        <a:bodyPr/>
        <a:lstStyle/>
        <a:p>
          <a:endParaRPr lang="ru-RU"/>
        </a:p>
      </dgm:t>
    </dgm:pt>
    <dgm:pt modelId="{AECCA6C0-B4E0-4D4C-A00A-2DE0051CEF4E}">
      <dgm:prSet phldrT="[Текст]" custT="1"/>
      <dgm:spPr/>
      <dgm:t>
        <a:bodyPr/>
        <a:lstStyle/>
        <a:p>
          <a:r>
            <a:rPr lang="ru-RU" sz="2000" dirty="0"/>
            <a:t>редактируем набор и содержание модулей Примерной программы исходя из специфики школы</a:t>
          </a:r>
        </a:p>
      </dgm:t>
    </dgm:pt>
    <dgm:pt modelId="{54DC9D7B-6EB8-4BD3-92C9-5E7A35187109}" type="sibTrans" cxnId="{B2B11B83-986F-4D18-899B-2EF9781E8652}">
      <dgm:prSet/>
      <dgm:spPr/>
      <dgm:t>
        <a:bodyPr/>
        <a:lstStyle/>
        <a:p>
          <a:endParaRPr lang="ru-RU"/>
        </a:p>
      </dgm:t>
    </dgm:pt>
    <dgm:pt modelId="{99846F89-B21F-40DD-A0F8-A4D5FAC72972}" type="parTrans" cxnId="{B2B11B83-986F-4D18-899B-2EF9781E8652}">
      <dgm:prSet/>
      <dgm:spPr/>
      <dgm:t>
        <a:bodyPr/>
        <a:lstStyle/>
        <a:p>
          <a:endParaRPr lang="ru-RU"/>
        </a:p>
      </dgm:t>
    </dgm:pt>
    <dgm:pt modelId="{AE0F9089-A860-4913-9B0A-0194AC255535}">
      <dgm:prSet phldrT="[Текст]" custT="1"/>
      <dgm:spPr/>
      <dgm:t>
        <a:bodyPr/>
        <a:lstStyle/>
        <a:p>
          <a:r>
            <a:rPr lang="ru-RU" sz="2000" dirty="0"/>
            <a:t>Заимствуем понравившиеся идеи из Примерной программы и пытаемся их реализовать</a:t>
          </a:r>
        </a:p>
      </dgm:t>
    </dgm:pt>
    <dgm:pt modelId="{49A2DD1F-4613-4EAB-A8E2-3E2BCC0C7A59}" type="parTrans" cxnId="{8AFFEE98-AB2D-449F-87B2-DA241ACDAB8C}">
      <dgm:prSet/>
      <dgm:spPr/>
      <dgm:t>
        <a:bodyPr/>
        <a:lstStyle/>
        <a:p>
          <a:endParaRPr lang="ru-RU"/>
        </a:p>
      </dgm:t>
    </dgm:pt>
    <dgm:pt modelId="{4D39DD5F-3A4D-45B3-838D-28773F5DA370}" type="sibTrans" cxnId="{8AFFEE98-AB2D-449F-87B2-DA241ACDAB8C}">
      <dgm:prSet/>
      <dgm:spPr/>
      <dgm:t>
        <a:bodyPr/>
        <a:lstStyle/>
        <a:p>
          <a:endParaRPr lang="ru-RU"/>
        </a:p>
      </dgm:t>
    </dgm:pt>
    <dgm:pt modelId="{3E3EF66A-7A9C-4245-84C3-C86AD00C4375}">
      <dgm:prSet phldrT="[Текст]" custT="1"/>
      <dgm:spPr/>
      <dgm:t>
        <a:bodyPr/>
        <a:lstStyle/>
        <a:p>
          <a:r>
            <a:rPr lang="ru-RU" sz="2000" dirty="0"/>
            <a:t>Добавляем новые модули, описывая содержание деятельности по образцу Примерной программы</a:t>
          </a:r>
        </a:p>
      </dgm:t>
    </dgm:pt>
    <dgm:pt modelId="{C9AAC36E-A5BD-4970-BF03-412D642215AD}" type="parTrans" cxnId="{820F4B33-336B-4241-905D-2D0CBF1E253A}">
      <dgm:prSet/>
      <dgm:spPr/>
      <dgm:t>
        <a:bodyPr/>
        <a:lstStyle/>
        <a:p>
          <a:endParaRPr lang="ru-RU"/>
        </a:p>
      </dgm:t>
    </dgm:pt>
    <dgm:pt modelId="{5EAF2E73-7255-4031-9B31-CD585B8AE7C9}" type="sibTrans" cxnId="{820F4B33-336B-4241-905D-2D0CBF1E253A}">
      <dgm:prSet/>
      <dgm:spPr/>
      <dgm:t>
        <a:bodyPr/>
        <a:lstStyle/>
        <a:p>
          <a:endParaRPr lang="ru-RU"/>
        </a:p>
      </dgm:t>
    </dgm:pt>
    <dgm:pt modelId="{25A18BBC-418B-4AD7-9D29-FDCA8D501732}" type="pres">
      <dgm:prSet presAssocID="{72FFA07A-A212-4DF9-B172-AF85C03A278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724D8C-0DFC-4C2B-8DFC-98D70F45D5FE}" type="pres">
      <dgm:prSet presAssocID="{629E6979-F6B7-4534-9681-0A89D2FC39C5}" presName="parentLin" presStyleCnt="0"/>
      <dgm:spPr/>
    </dgm:pt>
    <dgm:pt modelId="{43C5114D-7D17-414D-B54A-E9F9F2B84DE4}" type="pres">
      <dgm:prSet presAssocID="{629E6979-F6B7-4534-9681-0A89D2FC39C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42E26BD-5923-4380-B8BE-87A21B4F423D}" type="pres">
      <dgm:prSet presAssocID="{629E6979-F6B7-4534-9681-0A89D2FC39C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02C09-A295-49D6-B7C9-1BEA7B740F44}" type="pres">
      <dgm:prSet presAssocID="{629E6979-F6B7-4534-9681-0A89D2FC39C5}" presName="negativeSpace" presStyleCnt="0"/>
      <dgm:spPr/>
    </dgm:pt>
    <dgm:pt modelId="{4C026040-8A56-4DB7-9386-3D7215500319}" type="pres">
      <dgm:prSet presAssocID="{629E6979-F6B7-4534-9681-0A89D2FC39C5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9D1A9-6501-4129-A65C-BF6EFEEAB543}" type="pres">
      <dgm:prSet presAssocID="{6ABD071C-4484-4AAC-A02D-E147B3961F67}" presName="spaceBetweenRectangles" presStyleCnt="0"/>
      <dgm:spPr/>
    </dgm:pt>
    <dgm:pt modelId="{CC698BC2-9128-4FB9-8C94-96C81C241CEF}" type="pres">
      <dgm:prSet presAssocID="{06C2CEE9-995F-42CE-B030-F10D4A236817}" presName="parentLin" presStyleCnt="0"/>
      <dgm:spPr/>
    </dgm:pt>
    <dgm:pt modelId="{23AAD018-A32C-49A4-A31E-2F76D4C403DD}" type="pres">
      <dgm:prSet presAssocID="{06C2CEE9-995F-42CE-B030-F10D4A23681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AFD90A1-24A6-43D8-BD32-F079FD3B451A}" type="pres">
      <dgm:prSet presAssocID="{06C2CEE9-995F-42CE-B030-F10D4A23681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6C6B0-BCA9-4B49-AA76-B0DFA3CF3511}" type="pres">
      <dgm:prSet presAssocID="{06C2CEE9-995F-42CE-B030-F10D4A236817}" presName="negativeSpace" presStyleCnt="0"/>
      <dgm:spPr/>
    </dgm:pt>
    <dgm:pt modelId="{EE35701D-0F6E-4373-9263-3F017D29EBF5}" type="pres">
      <dgm:prSet presAssocID="{06C2CEE9-995F-42CE-B030-F10D4A236817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06017-60E0-42C3-8711-4A25624C281F}" type="pres">
      <dgm:prSet presAssocID="{85A91180-0831-4D26-9EDF-46FA5CAC063F}" presName="spaceBetweenRectangles" presStyleCnt="0"/>
      <dgm:spPr/>
    </dgm:pt>
    <dgm:pt modelId="{FB441A8F-253C-4EFE-AC55-4D615D6EDEEE}" type="pres">
      <dgm:prSet presAssocID="{E40D9699-E9A4-4C9A-A730-C19E1DD52C19}" presName="parentLin" presStyleCnt="0"/>
      <dgm:spPr/>
    </dgm:pt>
    <dgm:pt modelId="{41B0FCAC-24E0-498E-96D0-6BCD30D80E15}" type="pres">
      <dgm:prSet presAssocID="{E40D9699-E9A4-4C9A-A730-C19E1DD52C1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1CEA79C-EC37-4696-96D1-7B12E447F15F}" type="pres">
      <dgm:prSet presAssocID="{E40D9699-E9A4-4C9A-A730-C19E1DD52C1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D7B05B-549B-4024-9B88-8FB1988F2831}" type="pres">
      <dgm:prSet presAssocID="{E40D9699-E9A4-4C9A-A730-C19E1DD52C19}" presName="negativeSpace" presStyleCnt="0"/>
      <dgm:spPr/>
    </dgm:pt>
    <dgm:pt modelId="{F7FF4475-2113-4141-8FFB-280A35F79741}" type="pres">
      <dgm:prSet presAssocID="{E40D9699-E9A4-4C9A-A730-C19E1DD52C19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10269C-8A37-4A37-ABFC-EF3E42F770D7}" type="presOf" srcId="{E40D9699-E9A4-4C9A-A730-C19E1DD52C19}" destId="{F1CEA79C-EC37-4696-96D1-7B12E447F15F}" srcOrd="1" destOrd="0" presId="urn:microsoft.com/office/officeart/2005/8/layout/list1"/>
    <dgm:cxn modelId="{A5D17358-6264-498E-BCB9-1278CCE4ADFA}" type="presOf" srcId="{AECCA6C0-B4E0-4D4C-A00A-2DE0051CEF4E}" destId="{4C026040-8A56-4DB7-9386-3D7215500319}" srcOrd="0" destOrd="0" presId="urn:microsoft.com/office/officeart/2005/8/layout/list1"/>
    <dgm:cxn modelId="{8AFFEE98-AB2D-449F-87B2-DA241ACDAB8C}" srcId="{06C2CEE9-995F-42CE-B030-F10D4A236817}" destId="{AE0F9089-A860-4913-9B0A-0194AC255535}" srcOrd="0" destOrd="0" parTransId="{49A2DD1F-4613-4EAB-A8E2-3E2BCC0C7A59}" sibTransId="{4D39DD5F-3A4D-45B3-838D-28773F5DA370}"/>
    <dgm:cxn modelId="{820F4B33-336B-4241-905D-2D0CBF1E253A}" srcId="{E40D9699-E9A4-4C9A-A730-C19E1DD52C19}" destId="{3E3EF66A-7A9C-4245-84C3-C86AD00C4375}" srcOrd="0" destOrd="0" parTransId="{C9AAC36E-A5BD-4970-BF03-412D642215AD}" sibTransId="{5EAF2E73-7255-4031-9B31-CD585B8AE7C9}"/>
    <dgm:cxn modelId="{B2B11B83-986F-4D18-899B-2EF9781E8652}" srcId="{629E6979-F6B7-4534-9681-0A89D2FC39C5}" destId="{AECCA6C0-B4E0-4D4C-A00A-2DE0051CEF4E}" srcOrd="0" destOrd="0" parTransId="{99846F89-B21F-40DD-A0F8-A4D5FAC72972}" sibTransId="{54DC9D7B-6EB8-4BD3-92C9-5E7A35187109}"/>
    <dgm:cxn modelId="{2C908846-89CE-45B2-B3B9-2481FA185439}" type="presOf" srcId="{72FFA07A-A212-4DF9-B172-AF85C03A278F}" destId="{25A18BBC-418B-4AD7-9D29-FDCA8D501732}" srcOrd="0" destOrd="0" presId="urn:microsoft.com/office/officeart/2005/8/layout/list1"/>
    <dgm:cxn modelId="{CD524AA2-400A-4D3D-BB46-B2F38FFDA02D}" type="presOf" srcId="{629E6979-F6B7-4534-9681-0A89D2FC39C5}" destId="{A42E26BD-5923-4380-B8BE-87A21B4F423D}" srcOrd="1" destOrd="0" presId="urn:microsoft.com/office/officeart/2005/8/layout/list1"/>
    <dgm:cxn modelId="{A47F8FDB-AAF4-4385-BB3B-D35414B699E3}" srcId="{72FFA07A-A212-4DF9-B172-AF85C03A278F}" destId="{06C2CEE9-995F-42CE-B030-F10D4A236817}" srcOrd="1" destOrd="0" parTransId="{07D0229A-68A3-45B5-96FD-9C2D224A885D}" sibTransId="{85A91180-0831-4D26-9EDF-46FA5CAC063F}"/>
    <dgm:cxn modelId="{BED4BFDA-82FF-4710-A9B2-F50EC2296715}" srcId="{72FFA07A-A212-4DF9-B172-AF85C03A278F}" destId="{629E6979-F6B7-4534-9681-0A89D2FC39C5}" srcOrd="0" destOrd="0" parTransId="{1A20271D-DE0B-4690-9419-A82BE2C5B4E2}" sibTransId="{6ABD071C-4484-4AAC-A02D-E147B3961F67}"/>
    <dgm:cxn modelId="{4535A4AB-3A99-4DBA-AFDD-FCE20E25667D}" type="presOf" srcId="{E40D9699-E9A4-4C9A-A730-C19E1DD52C19}" destId="{41B0FCAC-24E0-498E-96D0-6BCD30D80E15}" srcOrd="0" destOrd="0" presId="urn:microsoft.com/office/officeart/2005/8/layout/list1"/>
    <dgm:cxn modelId="{F577A9A5-E091-46D6-BD35-0804B64A609D}" type="presOf" srcId="{AE0F9089-A860-4913-9B0A-0194AC255535}" destId="{EE35701D-0F6E-4373-9263-3F017D29EBF5}" srcOrd="0" destOrd="0" presId="urn:microsoft.com/office/officeart/2005/8/layout/list1"/>
    <dgm:cxn modelId="{D032ABA0-7685-4200-86AF-57164CFA404C}" type="presOf" srcId="{06C2CEE9-995F-42CE-B030-F10D4A236817}" destId="{23AAD018-A32C-49A4-A31E-2F76D4C403DD}" srcOrd="0" destOrd="0" presId="urn:microsoft.com/office/officeart/2005/8/layout/list1"/>
    <dgm:cxn modelId="{26BAB44C-01BF-4A1F-BEDB-DFBA5A3C1BE8}" type="presOf" srcId="{06C2CEE9-995F-42CE-B030-F10D4A236817}" destId="{4AFD90A1-24A6-43D8-BD32-F079FD3B451A}" srcOrd="1" destOrd="0" presId="urn:microsoft.com/office/officeart/2005/8/layout/list1"/>
    <dgm:cxn modelId="{FFD5DC94-68FC-4F45-99C5-AE26239307D1}" srcId="{72FFA07A-A212-4DF9-B172-AF85C03A278F}" destId="{E40D9699-E9A4-4C9A-A730-C19E1DD52C19}" srcOrd="2" destOrd="0" parTransId="{025ECA48-591C-4301-8B1D-EC6592A77BA3}" sibTransId="{126F2300-4B26-462B-897E-D8D78C52080B}"/>
    <dgm:cxn modelId="{7A7D8E91-BDD4-450F-9C72-BE55CEFFC72A}" type="presOf" srcId="{3E3EF66A-7A9C-4245-84C3-C86AD00C4375}" destId="{F7FF4475-2113-4141-8FFB-280A35F79741}" srcOrd="0" destOrd="0" presId="urn:microsoft.com/office/officeart/2005/8/layout/list1"/>
    <dgm:cxn modelId="{D2AD96F1-628F-4296-9A95-2DBEE66F1960}" type="presOf" srcId="{629E6979-F6B7-4534-9681-0A89D2FC39C5}" destId="{43C5114D-7D17-414D-B54A-E9F9F2B84DE4}" srcOrd="0" destOrd="0" presId="urn:microsoft.com/office/officeart/2005/8/layout/list1"/>
    <dgm:cxn modelId="{FF6082B3-81CC-4064-8230-87054CF275DA}" type="presParOf" srcId="{25A18BBC-418B-4AD7-9D29-FDCA8D501732}" destId="{47724D8C-0DFC-4C2B-8DFC-98D70F45D5FE}" srcOrd="0" destOrd="0" presId="urn:microsoft.com/office/officeart/2005/8/layout/list1"/>
    <dgm:cxn modelId="{E4FB9DE1-DF1C-4881-9816-0612D482E52E}" type="presParOf" srcId="{47724D8C-0DFC-4C2B-8DFC-98D70F45D5FE}" destId="{43C5114D-7D17-414D-B54A-E9F9F2B84DE4}" srcOrd="0" destOrd="0" presId="urn:microsoft.com/office/officeart/2005/8/layout/list1"/>
    <dgm:cxn modelId="{B14A16AB-008C-47DC-A99C-80EC4318D000}" type="presParOf" srcId="{47724D8C-0DFC-4C2B-8DFC-98D70F45D5FE}" destId="{A42E26BD-5923-4380-B8BE-87A21B4F423D}" srcOrd="1" destOrd="0" presId="urn:microsoft.com/office/officeart/2005/8/layout/list1"/>
    <dgm:cxn modelId="{D3B27D62-0BE5-418B-BDA0-7F5AA309AC24}" type="presParOf" srcId="{25A18BBC-418B-4AD7-9D29-FDCA8D501732}" destId="{75F02C09-A295-49D6-B7C9-1BEA7B740F44}" srcOrd="1" destOrd="0" presId="urn:microsoft.com/office/officeart/2005/8/layout/list1"/>
    <dgm:cxn modelId="{4D4B4DB7-E2B2-4A35-840D-FFC319DB9977}" type="presParOf" srcId="{25A18BBC-418B-4AD7-9D29-FDCA8D501732}" destId="{4C026040-8A56-4DB7-9386-3D7215500319}" srcOrd="2" destOrd="0" presId="urn:microsoft.com/office/officeart/2005/8/layout/list1"/>
    <dgm:cxn modelId="{E3F5B364-1D3F-4F56-AFC3-026598CC9AF3}" type="presParOf" srcId="{25A18BBC-418B-4AD7-9D29-FDCA8D501732}" destId="{FB89D1A9-6501-4129-A65C-BF6EFEEAB543}" srcOrd="3" destOrd="0" presId="urn:microsoft.com/office/officeart/2005/8/layout/list1"/>
    <dgm:cxn modelId="{6143177B-4D80-44C8-9E3C-633AEB53F182}" type="presParOf" srcId="{25A18BBC-418B-4AD7-9D29-FDCA8D501732}" destId="{CC698BC2-9128-4FB9-8C94-96C81C241CEF}" srcOrd="4" destOrd="0" presId="urn:microsoft.com/office/officeart/2005/8/layout/list1"/>
    <dgm:cxn modelId="{752B5BB6-6931-430D-AFD0-7366301C0335}" type="presParOf" srcId="{CC698BC2-9128-4FB9-8C94-96C81C241CEF}" destId="{23AAD018-A32C-49A4-A31E-2F76D4C403DD}" srcOrd="0" destOrd="0" presId="urn:microsoft.com/office/officeart/2005/8/layout/list1"/>
    <dgm:cxn modelId="{7250FE10-F372-43B7-95F0-F2CC84EF5C19}" type="presParOf" srcId="{CC698BC2-9128-4FB9-8C94-96C81C241CEF}" destId="{4AFD90A1-24A6-43D8-BD32-F079FD3B451A}" srcOrd="1" destOrd="0" presId="urn:microsoft.com/office/officeart/2005/8/layout/list1"/>
    <dgm:cxn modelId="{76EDF4EB-7199-4D47-AA43-F0E38343BB46}" type="presParOf" srcId="{25A18BBC-418B-4AD7-9D29-FDCA8D501732}" destId="{2426C6B0-BCA9-4B49-AA76-B0DFA3CF3511}" srcOrd="5" destOrd="0" presId="urn:microsoft.com/office/officeart/2005/8/layout/list1"/>
    <dgm:cxn modelId="{0AB4AE19-0E61-4220-97CA-A8F83038AB0C}" type="presParOf" srcId="{25A18BBC-418B-4AD7-9D29-FDCA8D501732}" destId="{EE35701D-0F6E-4373-9263-3F017D29EBF5}" srcOrd="6" destOrd="0" presId="urn:microsoft.com/office/officeart/2005/8/layout/list1"/>
    <dgm:cxn modelId="{888C6C64-4FC2-4A3F-97D6-25838E5A7A66}" type="presParOf" srcId="{25A18BBC-418B-4AD7-9D29-FDCA8D501732}" destId="{B4B06017-60E0-42C3-8711-4A25624C281F}" srcOrd="7" destOrd="0" presId="urn:microsoft.com/office/officeart/2005/8/layout/list1"/>
    <dgm:cxn modelId="{53CD248E-40E0-41CA-B1EE-0EEE469D115F}" type="presParOf" srcId="{25A18BBC-418B-4AD7-9D29-FDCA8D501732}" destId="{FB441A8F-253C-4EFE-AC55-4D615D6EDEEE}" srcOrd="8" destOrd="0" presId="urn:microsoft.com/office/officeart/2005/8/layout/list1"/>
    <dgm:cxn modelId="{4FB0E0E3-3781-4C32-8A40-CCBE35B2E66E}" type="presParOf" srcId="{FB441A8F-253C-4EFE-AC55-4D615D6EDEEE}" destId="{41B0FCAC-24E0-498E-96D0-6BCD30D80E15}" srcOrd="0" destOrd="0" presId="urn:microsoft.com/office/officeart/2005/8/layout/list1"/>
    <dgm:cxn modelId="{95219933-0DAD-4881-8322-FFE41B18D995}" type="presParOf" srcId="{FB441A8F-253C-4EFE-AC55-4D615D6EDEEE}" destId="{F1CEA79C-EC37-4696-96D1-7B12E447F15F}" srcOrd="1" destOrd="0" presId="urn:microsoft.com/office/officeart/2005/8/layout/list1"/>
    <dgm:cxn modelId="{807736B1-3D12-4D28-827B-698215FB09F5}" type="presParOf" srcId="{25A18BBC-418B-4AD7-9D29-FDCA8D501732}" destId="{FED7B05B-549B-4024-9B88-8FB1988F2831}" srcOrd="9" destOrd="0" presId="urn:microsoft.com/office/officeart/2005/8/layout/list1"/>
    <dgm:cxn modelId="{4F46635B-4DB3-4C84-8B9B-938103097B6A}" type="presParOf" srcId="{25A18BBC-418B-4AD7-9D29-FDCA8D501732}" destId="{F7FF4475-2113-4141-8FFB-280A35F7974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40D252-0C4B-4531-9900-C8B71ED2FB46}" type="doc">
      <dgm:prSet loTypeId="urn:microsoft.com/office/officeart/2008/layout/PictureStrips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D1D8396-243B-4B51-91D9-9AC33E445924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indent="0"/>
          <a:r>
            <a:rPr lang="ru-RU" sz="2400" dirty="0"/>
            <a:t>Усвоение школьниками социально значимых знаний</a:t>
          </a:r>
        </a:p>
      </dgm:t>
    </dgm:pt>
    <dgm:pt modelId="{B54E9C0F-6669-4EDD-BFC3-401CF4273E09}" type="parTrans" cxnId="{2DCAF2D8-00EE-4E54-9920-F481BF67FE89}">
      <dgm:prSet/>
      <dgm:spPr/>
      <dgm:t>
        <a:bodyPr/>
        <a:lstStyle/>
        <a:p>
          <a:endParaRPr lang="ru-RU"/>
        </a:p>
      </dgm:t>
    </dgm:pt>
    <dgm:pt modelId="{10F11D94-F863-4CBE-B2B8-32189B213DF9}" type="sibTrans" cxnId="{2DCAF2D8-00EE-4E54-9920-F481BF67FE89}">
      <dgm:prSet/>
      <dgm:spPr/>
      <dgm:t>
        <a:bodyPr/>
        <a:lstStyle/>
        <a:p>
          <a:endParaRPr lang="ru-RU"/>
        </a:p>
      </dgm:t>
    </dgm:pt>
    <dgm:pt modelId="{6656AF87-9E6C-4FA0-82BB-ACB301E962CB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/>
            <a:t>Развитие социально значимых отношений</a:t>
          </a:r>
        </a:p>
      </dgm:t>
    </dgm:pt>
    <dgm:pt modelId="{4D353F19-614C-4CD1-880E-9750B561CB0A}" type="parTrans" cxnId="{F9960851-4F40-4C3D-8F05-16808BAC6958}">
      <dgm:prSet/>
      <dgm:spPr/>
      <dgm:t>
        <a:bodyPr/>
        <a:lstStyle/>
        <a:p>
          <a:endParaRPr lang="ru-RU"/>
        </a:p>
      </dgm:t>
    </dgm:pt>
    <dgm:pt modelId="{D0748A47-BB7E-4B0A-8A5A-82197791A3A6}" type="sibTrans" cxnId="{F9960851-4F40-4C3D-8F05-16808BAC6958}">
      <dgm:prSet/>
      <dgm:spPr/>
      <dgm:t>
        <a:bodyPr/>
        <a:lstStyle/>
        <a:p>
          <a:endParaRPr lang="ru-RU"/>
        </a:p>
      </dgm:t>
    </dgm:pt>
    <dgm:pt modelId="{7A9E817A-7D20-4D7F-A545-DCDBD8E252A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dirty="0"/>
            <a:t>Приобретение школьниками опыта участия в социально значимых делах</a:t>
          </a:r>
        </a:p>
      </dgm:t>
    </dgm:pt>
    <dgm:pt modelId="{C4DADC84-2E7C-4E9C-AA21-269691FC00E1}" type="parTrans" cxnId="{7B07AD37-3AFB-481D-BDD5-996584731084}">
      <dgm:prSet/>
      <dgm:spPr/>
      <dgm:t>
        <a:bodyPr/>
        <a:lstStyle/>
        <a:p>
          <a:endParaRPr lang="ru-RU"/>
        </a:p>
      </dgm:t>
    </dgm:pt>
    <dgm:pt modelId="{F62BCAF9-168F-4BEC-8E64-54820E50E308}" type="sibTrans" cxnId="{7B07AD37-3AFB-481D-BDD5-996584731084}">
      <dgm:prSet/>
      <dgm:spPr/>
      <dgm:t>
        <a:bodyPr/>
        <a:lstStyle/>
        <a:p>
          <a:endParaRPr lang="ru-RU"/>
        </a:p>
      </dgm:t>
    </dgm:pt>
    <dgm:pt modelId="{A2B0D035-2F5B-4C24-AF0C-3DE3B8E25FA6}" type="pres">
      <dgm:prSet presAssocID="{5840D252-0C4B-4531-9900-C8B71ED2FB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458729D-5501-4C86-8BDA-6C062A3AA51C}" type="pres">
      <dgm:prSet presAssocID="{4D1D8396-243B-4B51-91D9-9AC33E445924}" presName="composite" presStyleCnt="0"/>
      <dgm:spPr/>
    </dgm:pt>
    <dgm:pt modelId="{8428A6A0-44E0-4607-8BD0-715DD6DA81D3}" type="pres">
      <dgm:prSet presAssocID="{4D1D8396-243B-4B51-91D9-9AC33E445924}" presName="rect1" presStyleLbl="trAlignAcc1" presStyleIdx="0" presStyleCnt="3" custScaleX="94256" custScaleY="75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A3A60-20F5-40A7-AD0C-71FDB98C6A9F}" type="pres">
      <dgm:prSet presAssocID="{4D1D8396-243B-4B51-91D9-9AC33E445924}" presName="rect2" presStyleLbl="fgImgPlace1" presStyleIdx="0" presStyleCnt="3" custScaleX="95077" custScaleY="67029" custLinFactNeighborX="-88725" custLinFactNeighborY="9971"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</dgm:pt>
    <dgm:pt modelId="{042CE797-C3C7-4798-8721-B898269D9CB7}" type="pres">
      <dgm:prSet presAssocID="{10F11D94-F863-4CBE-B2B8-32189B213DF9}" presName="sibTrans" presStyleCnt="0"/>
      <dgm:spPr/>
    </dgm:pt>
    <dgm:pt modelId="{8594F777-A547-47AC-B959-8D4FD5DC761E}" type="pres">
      <dgm:prSet presAssocID="{6656AF87-9E6C-4FA0-82BB-ACB301E962CB}" presName="composite" presStyleCnt="0"/>
      <dgm:spPr/>
    </dgm:pt>
    <dgm:pt modelId="{F3F62DD9-7E27-4127-BE09-4230B2A01E20}" type="pres">
      <dgm:prSet presAssocID="{6656AF87-9E6C-4FA0-82BB-ACB301E962CB}" presName="rect1" presStyleLbl="trAlignAcc1" presStyleIdx="1" presStyleCnt="3" custScaleX="94256" custScaleY="75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41304-2BD8-46B0-A7FC-44EF6AC6705A}" type="pres">
      <dgm:prSet presAssocID="{6656AF87-9E6C-4FA0-82BB-ACB301E962CB}" presName="rect2" presStyleLbl="fgImgPlace1" presStyleIdx="1" presStyleCnt="3" custScaleY="70240" custLinFactNeighborX="-88725" custLinFactNeighborY="9971"/>
      <dgm:spPr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</dgm:spPr>
    </dgm:pt>
    <dgm:pt modelId="{1A01BB36-798A-48C8-914E-3C24223DF7B3}" type="pres">
      <dgm:prSet presAssocID="{D0748A47-BB7E-4B0A-8A5A-82197791A3A6}" presName="sibTrans" presStyleCnt="0"/>
      <dgm:spPr/>
    </dgm:pt>
    <dgm:pt modelId="{3999627D-CB50-4BD2-9576-CA71EC233A68}" type="pres">
      <dgm:prSet presAssocID="{7A9E817A-7D20-4D7F-A545-DCDBD8E252A2}" presName="composite" presStyleCnt="0"/>
      <dgm:spPr/>
    </dgm:pt>
    <dgm:pt modelId="{5127FC49-46EE-4242-BCA1-7310454C8078}" type="pres">
      <dgm:prSet presAssocID="{7A9E817A-7D20-4D7F-A545-DCDBD8E252A2}" presName="rect1" presStyleLbl="trAlignAcc1" presStyleIdx="2" presStyleCnt="3" custScaleX="94092" custScaleY="75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66367-63D0-4AE1-9ACC-6A2F8F490D1C}" type="pres">
      <dgm:prSet presAssocID="{7A9E817A-7D20-4D7F-A545-DCDBD8E252A2}" presName="rect2" presStyleLbl="fgImgPlace1" presStyleIdx="2" presStyleCnt="3" custScaleY="72543" custLinFactNeighborX="-88725" custLinFactNeighborY="11041"/>
      <dgm:spPr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</dgm:spPr>
    </dgm:pt>
  </dgm:ptLst>
  <dgm:cxnLst>
    <dgm:cxn modelId="{7B07AD37-3AFB-481D-BDD5-996584731084}" srcId="{5840D252-0C4B-4531-9900-C8B71ED2FB46}" destId="{7A9E817A-7D20-4D7F-A545-DCDBD8E252A2}" srcOrd="2" destOrd="0" parTransId="{C4DADC84-2E7C-4E9C-AA21-269691FC00E1}" sibTransId="{F62BCAF9-168F-4BEC-8E64-54820E50E308}"/>
    <dgm:cxn modelId="{F9960851-4F40-4C3D-8F05-16808BAC6958}" srcId="{5840D252-0C4B-4531-9900-C8B71ED2FB46}" destId="{6656AF87-9E6C-4FA0-82BB-ACB301E962CB}" srcOrd="1" destOrd="0" parTransId="{4D353F19-614C-4CD1-880E-9750B561CB0A}" sibTransId="{D0748A47-BB7E-4B0A-8A5A-82197791A3A6}"/>
    <dgm:cxn modelId="{2DCAF2D8-00EE-4E54-9920-F481BF67FE89}" srcId="{5840D252-0C4B-4531-9900-C8B71ED2FB46}" destId="{4D1D8396-243B-4B51-91D9-9AC33E445924}" srcOrd="0" destOrd="0" parTransId="{B54E9C0F-6669-4EDD-BFC3-401CF4273E09}" sibTransId="{10F11D94-F863-4CBE-B2B8-32189B213DF9}"/>
    <dgm:cxn modelId="{0AB7E527-9836-4BD6-ACDC-F0E5A1F0D331}" type="presOf" srcId="{6656AF87-9E6C-4FA0-82BB-ACB301E962CB}" destId="{F3F62DD9-7E27-4127-BE09-4230B2A01E20}" srcOrd="0" destOrd="0" presId="urn:microsoft.com/office/officeart/2008/layout/PictureStrips"/>
    <dgm:cxn modelId="{A597EC92-9348-48EB-BB8E-B270F76E6E21}" type="presOf" srcId="{4D1D8396-243B-4B51-91D9-9AC33E445924}" destId="{8428A6A0-44E0-4607-8BD0-715DD6DA81D3}" srcOrd="0" destOrd="0" presId="urn:microsoft.com/office/officeart/2008/layout/PictureStrips"/>
    <dgm:cxn modelId="{BA53FA0E-5667-4650-8F63-89728C020243}" type="presOf" srcId="{5840D252-0C4B-4531-9900-C8B71ED2FB46}" destId="{A2B0D035-2F5B-4C24-AF0C-3DE3B8E25FA6}" srcOrd="0" destOrd="0" presId="urn:microsoft.com/office/officeart/2008/layout/PictureStrips"/>
    <dgm:cxn modelId="{50526D8D-E5C3-46FE-AC80-3CAE651EC870}" type="presOf" srcId="{7A9E817A-7D20-4D7F-A545-DCDBD8E252A2}" destId="{5127FC49-46EE-4242-BCA1-7310454C8078}" srcOrd="0" destOrd="0" presId="urn:microsoft.com/office/officeart/2008/layout/PictureStrips"/>
    <dgm:cxn modelId="{EEBB6A15-3FE7-4BED-A301-C58978780A9E}" type="presParOf" srcId="{A2B0D035-2F5B-4C24-AF0C-3DE3B8E25FA6}" destId="{2458729D-5501-4C86-8BDA-6C062A3AA51C}" srcOrd="0" destOrd="0" presId="urn:microsoft.com/office/officeart/2008/layout/PictureStrips"/>
    <dgm:cxn modelId="{B4431565-6286-46FA-B2D5-E964194B846D}" type="presParOf" srcId="{2458729D-5501-4C86-8BDA-6C062A3AA51C}" destId="{8428A6A0-44E0-4607-8BD0-715DD6DA81D3}" srcOrd="0" destOrd="0" presId="urn:microsoft.com/office/officeart/2008/layout/PictureStrips"/>
    <dgm:cxn modelId="{9D4121ED-8491-4497-983B-062AEF110B77}" type="presParOf" srcId="{2458729D-5501-4C86-8BDA-6C062A3AA51C}" destId="{572A3A60-20F5-40A7-AD0C-71FDB98C6A9F}" srcOrd="1" destOrd="0" presId="urn:microsoft.com/office/officeart/2008/layout/PictureStrips"/>
    <dgm:cxn modelId="{0BCF4DA2-8ED6-4E38-8558-720C98266876}" type="presParOf" srcId="{A2B0D035-2F5B-4C24-AF0C-3DE3B8E25FA6}" destId="{042CE797-C3C7-4798-8721-B898269D9CB7}" srcOrd="1" destOrd="0" presId="urn:microsoft.com/office/officeart/2008/layout/PictureStrips"/>
    <dgm:cxn modelId="{5C83DFEE-F7D5-4534-8E7D-9F187E6F9C22}" type="presParOf" srcId="{A2B0D035-2F5B-4C24-AF0C-3DE3B8E25FA6}" destId="{8594F777-A547-47AC-B959-8D4FD5DC761E}" srcOrd="2" destOrd="0" presId="urn:microsoft.com/office/officeart/2008/layout/PictureStrips"/>
    <dgm:cxn modelId="{086FDAA3-D297-4B56-A7E3-D96D81EBE55B}" type="presParOf" srcId="{8594F777-A547-47AC-B959-8D4FD5DC761E}" destId="{F3F62DD9-7E27-4127-BE09-4230B2A01E20}" srcOrd="0" destOrd="0" presId="urn:microsoft.com/office/officeart/2008/layout/PictureStrips"/>
    <dgm:cxn modelId="{FDE8B737-BCAA-4446-B9FC-476D764CD2C5}" type="presParOf" srcId="{8594F777-A547-47AC-B959-8D4FD5DC761E}" destId="{84A41304-2BD8-46B0-A7FC-44EF6AC6705A}" srcOrd="1" destOrd="0" presId="urn:microsoft.com/office/officeart/2008/layout/PictureStrips"/>
    <dgm:cxn modelId="{DC3C22B2-5687-461F-A29C-706FB877D5D2}" type="presParOf" srcId="{A2B0D035-2F5B-4C24-AF0C-3DE3B8E25FA6}" destId="{1A01BB36-798A-48C8-914E-3C24223DF7B3}" srcOrd="3" destOrd="0" presId="urn:microsoft.com/office/officeart/2008/layout/PictureStrips"/>
    <dgm:cxn modelId="{01DEDF0F-1D63-4968-AC4D-6BB0B0AC9AE8}" type="presParOf" srcId="{A2B0D035-2F5B-4C24-AF0C-3DE3B8E25FA6}" destId="{3999627D-CB50-4BD2-9576-CA71EC233A68}" srcOrd="4" destOrd="0" presId="urn:microsoft.com/office/officeart/2008/layout/PictureStrips"/>
    <dgm:cxn modelId="{A3727551-DDE1-473F-B055-C4F9ACE1107B}" type="presParOf" srcId="{3999627D-CB50-4BD2-9576-CA71EC233A68}" destId="{5127FC49-46EE-4242-BCA1-7310454C8078}" srcOrd="0" destOrd="0" presId="urn:microsoft.com/office/officeart/2008/layout/PictureStrips"/>
    <dgm:cxn modelId="{F6E627A9-FF26-4DF1-95FE-BE07CAECF492}" type="presParOf" srcId="{3999627D-CB50-4BD2-9576-CA71EC233A68}" destId="{86166367-63D0-4AE1-9ACC-6A2F8F490D1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3AFFE3-A4F5-480E-8A03-B63E7A8F9C8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775DE-979E-4753-9171-5BB34E3307B3}">
      <dgm:prSet phldrT="[Текст]" custT="1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Школьный урок</a:t>
          </a:r>
        </a:p>
      </dgm:t>
    </dgm:pt>
    <dgm:pt modelId="{89479C99-4424-45E3-AD81-150A73FBF83B}" type="parTrans" cxnId="{1802B16C-716C-4173-870F-315CBF03C03E}">
      <dgm:prSet/>
      <dgm:spPr/>
      <dgm:t>
        <a:bodyPr/>
        <a:lstStyle/>
        <a:p>
          <a:endParaRPr lang="ru-RU"/>
        </a:p>
      </dgm:t>
    </dgm:pt>
    <dgm:pt modelId="{2534121D-D51B-473A-B786-C2441357A69B}" type="sibTrans" cxnId="{1802B16C-716C-4173-870F-315CBF03C03E}">
      <dgm:prSet/>
      <dgm:spPr/>
      <dgm:t>
        <a:bodyPr/>
        <a:lstStyle/>
        <a:p>
          <a:endParaRPr lang="ru-RU"/>
        </a:p>
      </dgm:t>
    </dgm:pt>
    <dgm:pt modelId="{DFD4493C-3808-4E89-9C41-9243767A72BC}">
      <dgm:prSet phldrT="[Текст]" custT="1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Классное руководство</a:t>
          </a:r>
        </a:p>
      </dgm:t>
    </dgm:pt>
    <dgm:pt modelId="{D00329A8-F90F-4416-AE58-4931CBCD6952}" type="parTrans" cxnId="{4ABFD9DB-9C23-47B9-986E-4A28A704390E}">
      <dgm:prSet/>
      <dgm:spPr/>
      <dgm:t>
        <a:bodyPr/>
        <a:lstStyle/>
        <a:p>
          <a:endParaRPr lang="ru-RU"/>
        </a:p>
      </dgm:t>
    </dgm:pt>
    <dgm:pt modelId="{FB6A5208-1E0D-412F-85C2-DA188C5B29E3}" type="sibTrans" cxnId="{4ABFD9DB-9C23-47B9-986E-4A28A704390E}">
      <dgm:prSet/>
      <dgm:spPr/>
      <dgm:t>
        <a:bodyPr/>
        <a:lstStyle/>
        <a:p>
          <a:endParaRPr lang="ru-RU"/>
        </a:p>
      </dgm:t>
    </dgm:pt>
    <dgm:pt modelId="{30F1BA94-D4DF-40AB-B884-EE9A8B8B50F5}">
      <dgm:prSet phldrT="[Текст]" custT="1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Работа с родителями</a:t>
          </a:r>
        </a:p>
      </dgm:t>
    </dgm:pt>
    <dgm:pt modelId="{E18B5469-612B-4D07-B4CF-D87EA53B4BEF}" type="parTrans" cxnId="{5C3D2661-8C47-4FBD-8B9A-2AE29DD44850}">
      <dgm:prSet/>
      <dgm:spPr/>
      <dgm:t>
        <a:bodyPr/>
        <a:lstStyle/>
        <a:p>
          <a:endParaRPr lang="ru-RU"/>
        </a:p>
      </dgm:t>
    </dgm:pt>
    <dgm:pt modelId="{CCC8CE5C-6C88-43BA-967E-211B4E9B71DB}" type="sibTrans" cxnId="{5C3D2661-8C47-4FBD-8B9A-2AE29DD44850}">
      <dgm:prSet/>
      <dgm:spPr/>
      <dgm:t>
        <a:bodyPr/>
        <a:lstStyle/>
        <a:p>
          <a:endParaRPr lang="ru-RU"/>
        </a:p>
      </dgm:t>
    </dgm:pt>
    <dgm:pt modelId="{84E93608-2A13-44A2-B5E2-48F21BB56D31}">
      <dgm:prSet phldrT="[Текст]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b="1" dirty="0">
              <a:solidFill>
                <a:srgbClr val="FF0000"/>
              </a:solidFill>
            </a:rPr>
            <a:t>Профориентация*</a:t>
          </a:r>
        </a:p>
      </dgm:t>
    </dgm:pt>
    <dgm:pt modelId="{747D406E-D746-4263-ABA1-1FF772228916}" type="parTrans" cxnId="{AB9481A0-ECF2-4FF8-A276-A4AC7D31D9CA}">
      <dgm:prSet/>
      <dgm:spPr/>
      <dgm:t>
        <a:bodyPr/>
        <a:lstStyle/>
        <a:p>
          <a:endParaRPr lang="ru-RU"/>
        </a:p>
      </dgm:t>
    </dgm:pt>
    <dgm:pt modelId="{2074E0E7-E82E-41DA-B32A-C65D3E976B70}" type="sibTrans" cxnId="{AB9481A0-ECF2-4FF8-A276-A4AC7D31D9CA}">
      <dgm:prSet/>
      <dgm:spPr/>
      <dgm:t>
        <a:bodyPr/>
        <a:lstStyle/>
        <a:p>
          <a:endParaRPr lang="ru-RU"/>
        </a:p>
      </dgm:t>
    </dgm:pt>
    <dgm:pt modelId="{031E473B-7696-4807-BFF4-E4A7B9C2489F}">
      <dgm:prSet phldrT="[Текст]" custT="1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sz="1600" b="1" dirty="0">
              <a:solidFill>
                <a:srgbClr val="FF0000"/>
              </a:solidFill>
            </a:rPr>
            <a:t>Самоуправление*</a:t>
          </a:r>
        </a:p>
      </dgm:t>
    </dgm:pt>
    <dgm:pt modelId="{75000BF6-82F8-4ECB-B5D1-95DC27B728AD}" type="parTrans" cxnId="{33F532A4-375B-4C83-B655-8A39E9DB1CAE}">
      <dgm:prSet/>
      <dgm:spPr/>
      <dgm:t>
        <a:bodyPr/>
        <a:lstStyle/>
        <a:p>
          <a:endParaRPr lang="ru-RU"/>
        </a:p>
      </dgm:t>
    </dgm:pt>
    <dgm:pt modelId="{6E07EC50-A81A-4D39-8445-D10556E0B9ED}" type="sibTrans" cxnId="{33F532A4-375B-4C83-B655-8A39E9DB1CAE}">
      <dgm:prSet/>
      <dgm:spPr/>
      <dgm:t>
        <a:bodyPr/>
        <a:lstStyle/>
        <a:p>
          <a:endParaRPr lang="ru-RU"/>
        </a:p>
      </dgm:t>
    </dgm:pt>
    <dgm:pt modelId="{FBB1829C-E765-4EB2-8FC0-E7C35F35E175}">
      <dgm:prSet phldrT="[Текст]" custT="1"/>
      <dgm:spPr>
        <a:solidFill>
          <a:schemeClr val="lt1"/>
        </a:solidFill>
        <a:ln>
          <a:solidFill>
            <a:srgbClr val="F04A30"/>
          </a:solidFill>
        </a:ln>
      </dgm:spPr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Курсы внеурочной деятельности</a:t>
          </a:r>
        </a:p>
      </dgm:t>
    </dgm:pt>
    <dgm:pt modelId="{541723B4-19D5-480D-AD01-497A7D1B1A8A}" type="parTrans" cxnId="{3351B0F8-5697-44E3-B3EC-C182CF57D142}">
      <dgm:prSet/>
      <dgm:spPr/>
      <dgm:t>
        <a:bodyPr/>
        <a:lstStyle/>
        <a:p>
          <a:endParaRPr lang="ru-RU"/>
        </a:p>
      </dgm:t>
    </dgm:pt>
    <dgm:pt modelId="{F28BF3D8-D2FD-432C-B27B-12E4B011E0B1}" type="sibTrans" cxnId="{3351B0F8-5697-44E3-B3EC-C182CF57D142}">
      <dgm:prSet/>
      <dgm:spPr/>
      <dgm:t>
        <a:bodyPr/>
        <a:lstStyle/>
        <a:p>
          <a:endParaRPr lang="ru-RU"/>
        </a:p>
      </dgm:t>
    </dgm:pt>
    <dgm:pt modelId="{8E7E42EC-FC47-49E4-9AAE-C81B0662AB21}" type="pres">
      <dgm:prSet presAssocID="{643AFFE3-A4F5-480E-8A03-B63E7A8F9C8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DC05C0-03C9-4B65-8C40-46159DB09A4E}" type="pres">
      <dgm:prSet presAssocID="{B58775DE-979E-4753-9171-5BB34E3307B3}" presName="vertOne" presStyleCnt="0"/>
      <dgm:spPr/>
    </dgm:pt>
    <dgm:pt modelId="{DC8C3412-6366-4763-88A6-BF4B18038AFD}" type="pres">
      <dgm:prSet presAssocID="{B58775DE-979E-4753-9171-5BB34E3307B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D32A94-00E3-4769-A2C7-D61370957FE9}" type="pres">
      <dgm:prSet presAssocID="{B58775DE-979E-4753-9171-5BB34E3307B3}" presName="parTransOne" presStyleCnt="0"/>
      <dgm:spPr/>
    </dgm:pt>
    <dgm:pt modelId="{9D88B19E-3CF5-43DF-8D32-0902ED366B01}" type="pres">
      <dgm:prSet presAssocID="{B58775DE-979E-4753-9171-5BB34E3307B3}" presName="horzOne" presStyleCnt="0"/>
      <dgm:spPr/>
    </dgm:pt>
    <dgm:pt modelId="{B3E48C2B-60AF-4E1F-84BF-0EEF5AA6D08A}" type="pres">
      <dgm:prSet presAssocID="{031E473B-7696-4807-BFF4-E4A7B9C2489F}" presName="vertTwo" presStyleCnt="0"/>
      <dgm:spPr/>
    </dgm:pt>
    <dgm:pt modelId="{3190BEA4-4451-407A-8EBB-CEFC0CB3349B}" type="pres">
      <dgm:prSet presAssocID="{031E473B-7696-4807-BFF4-E4A7B9C2489F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25E01A-055E-4E0E-AEE2-BFE288F35E46}" type="pres">
      <dgm:prSet presAssocID="{031E473B-7696-4807-BFF4-E4A7B9C2489F}" presName="horzTwo" presStyleCnt="0"/>
      <dgm:spPr/>
    </dgm:pt>
    <dgm:pt modelId="{19416647-48A1-41B1-9F91-A4E66EA37A1F}" type="pres">
      <dgm:prSet presAssocID="{6E07EC50-A81A-4D39-8445-D10556E0B9ED}" presName="sibSpaceTwo" presStyleCnt="0"/>
      <dgm:spPr/>
    </dgm:pt>
    <dgm:pt modelId="{1E29BC08-3E5A-44DE-BC32-D3B9421507B1}" type="pres">
      <dgm:prSet presAssocID="{FBB1829C-E765-4EB2-8FC0-E7C35F35E175}" presName="vertTwo" presStyleCnt="0"/>
      <dgm:spPr/>
    </dgm:pt>
    <dgm:pt modelId="{87DCD343-0511-4E82-9CBD-53E1FA539B60}" type="pres">
      <dgm:prSet presAssocID="{FBB1829C-E765-4EB2-8FC0-E7C35F35E175}" presName="txTwo" presStyleLbl="node2" presStyleIdx="1" presStyleCnt="4" custLinFactNeighborY="10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451E1-5DE1-466D-896F-4559A6431830}" type="pres">
      <dgm:prSet presAssocID="{FBB1829C-E765-4EB2-8FC0-E7C35F35E175}" presName="horzTwo" presStyleCnt="0"/>
      <dgm:spPr/>
    </dgm:pt>
    <dgm:pt modelId="{4E3A615B-0479-4D4F-A067-3D7405D7E5C9}" type="pres">
      <dgm:prSet presAssocID="{2534121D-D51B-473A-B786-C2441357A69B}" presName="sibSpaceOne" presStyleCnt="0"/>
      <dgm:spPr/>
    </dgm:pt>
    <dgm:pt modelId="{A749A0D3-9B38-414D-8A98-39AC0862AAB6}" type="pres">
      <dgm:prSet presAssocID="{DFD4493C-3808-4E89-9C41-9243767A72BC}" presName="vertOne" presStyleCnt="0"/>
      <dgm:spPr/>
    </dgm:pt>
    <dgm:pt modelId="{44625ABC-F5A1-4D2A-BD2D-D720C05F4975}" type="pres">
      <dgm:prSet presAssocID="{DFD4493C-3808-4E89-9C41-9243767A72B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5ACB70-C807-4CBD-AFD7-3635EDF33D2D}" type="pres">
      <dgm:prSet presAssocID="{DFD4493C-3808-4E89-9C41-9243767A72BC}" presName="parTransOne" presStyleCnt="0"/>
      <dgm:spPr/>
    </dgm:pt>
    <dgm:pt modelId="{67FC6580-6520-4F46-8FA2-FB39FA66AD1B}" type="pres">
      <dgm:prSet presAssocID="{DFD4493C-3808-4E89-9C41-9243767A72BC}" presName="horzOne" presStyleCnt="0"/>
      <dgm:spPr/>
    </dgm:pt>
    <dgm:pt modelId="{AC4482AD-8580-42F2-BE54-0C96E2AFA87D}" type="pres">
      <dgm:prSet presAssocID="{30F1BA94-D4DF-40AB-B884-EE9A8B8B50F5}" presName="vertTwo" presStyleCnt="0"/>
      <dgm:spPr/>
    </dgm:pt>
    <dgm:pt modelId="{A8F7D4EE-7EAB-4C0A-BB82-72431659FDC1}" type="pres">
      <dgm:prSet presAssocID="{30F1BA94-D4DF-40AB-B884-EE9A8B8B50F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400BB-1B21-43B9-ACDF-E7B53279E88E}" type="pres">
      <dgm:prSet presAssocID="{30F1BA94-D4DF-40AB-B884-EE9A8B8B50F5}" presName="horzTwo" presStyleCnt="0"/>
      <dgm:spPr/>
    </dgm:pt>
    <dgm:pt modelId="{80BCDBBF-9435-4F1F-9324-6FBBAF15AF0B}" type="pres">
      <dgm:prSet presAssocID="{CCC8CE5C-6C88-43BA-967E-211B4E9B71DB}" presName="sibSpaceTwo" presStyleCnt="0"/>
      <dgm:spPr/>
    </dgm:pt>
    <dgm:pt modelId="{1AD873B1-4584-490A-A0C2-270EB18FCC40}" type="pres">
      <dgm:prSet presAssocID="{84E93608-2A13-44A2-B5E2-48F21BB56D31}" presName="vertTwo" presStyleCnt="0"/>
      <dgm:spPr/>
    </dgm:pt>
    <dgm:pt modelId="{F38542EF-FDD6-4D03-83F0-E10514D02566}" type="pres">
      <dgm:prSet presAssocID="{84E93608-2A13-44A2-B5E2-48F21BB56D31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F94B7-3260-42DE-B2CE-FA4C9D639C3A}" type="pres">
      <dgm:prSet presAssocID="{84E93608-2A13-44A2-B5E2-48F21BB56D31}" presName="horzTwo" presStyleCnt="0"/>
      <dgm:spPr/>
    </dgm:pt>
  </dgm:ptLst>
  <dgm:cxnLst>
    <dgm:cxn modelId="{1802B16C-716C-4173-870F-315CBF03C03E}" srcId="{643AFFE3-A4F5-480E-8A03-B63E7A8F9C86}" destId="{B58775DE-979E-4753-9171-5BB34E3307B3}" srcOrd="0" destOrd="0" parTransId="{89479C99-4424-45E3-AD81-150A73FBF83B}" sibTransId="{2534121D-D51B-473A-B786-C2441357A69B}"/>
    <dgm:cxn modelId="{4ABFD9DB-9C23-47B9-986E-4A28A704390E}" srcId="{643AFFE3-A4F5-480E-8A03-B63E7A8F9C86}" destId="{DFD4493C-3808-4E89-9C41-9243767A72BC}" srcOrd="1" destOrd="0" parTransId="{D00329A8-F90F-4416-AE58-4931CBCD6952}" sibTransId="{FB6A5208-1E0D-412F-85C2-DA188C5B29E3}"/>
    <dgm:cxn modelId="{5C3D2661-8C47-4FBD-8B9A-2AE29DD44850}" srcId="{DFD4493C-3808-4E89-9C41-9243767A72BC}" destId="{30F1BA94-D4DF-40AB-B884-EE9A8B8B50F5}" srcOrd="0" destOrd="0" parTransId="{E18B5469-612B-4D07-B4CF-D87EA53B4BEF}" sibTransId="{CCC8CE5C-6C88-43BA-967E-211B4E9B71DB}"/>
    <dgm:cxn modelId="{2242E5D3-573B-44F2-A39F-2B8808E94671}" type="presOf" srcId="{DFD4493C-3808-4E89-9C41-9243767A72BC}" destId="{44625ABC-F5A1-4D2A-BD2D-D720C05F4975}" srcOrd="0" destOrd="0" presId="urn:microsoft.com/office/officeart/2005/8/layout/hierarchy4"/>
    <dgm:cxn modelId="{5EC2E331-B926-488C-A5BA-9D4353FA8812}" type="presOf" srcId="{B58775DE-979E-4753-9171-5BB34E3307B3}" destId="{DC8C3412-6366-4763-88A6-BF4B18038AFD}" srcOrd="0" destOrd="0" presId="urn:microsoft.com/office/officeart/2005/8/layout/hierarchy4"/>
    <dgm:cxn modelId="{75D2A3D6-47DD-4AC7-95F2-C615F24601F3}" type="presOf" srcId="{643AFFE3-A4F5-480E-8A03-B63E7A8F9C86}" destId="{8E7E42EC-FC47-49E4-9AAE-C81B0662AB21}" srcOrd="0" destOrd="0" presId="urn:microsoft.com/office/officeart/2005/8/layout/hierarchy4"/>
    <dgm:cxn modelId="{163FE128-F617-4062-9D64-5261929FB803}" type="presOf" srcId="{FBB1829C-E765-4EB2-8FC0-E7C35F35E175}" destId="{87DCD343-0511-4E82-9CBD-53E1FA539B60}" srcOrd="0" destOrd="0" presId="urn:microsoft.com/office/officeart/2005/8/layout/hierarchy4"/>
    <dgm:cxn modelId="{4B2BC49A-EA15-4C42-9FFE-D3A22042F322}" type="presOf" srcId="{031E473B-7696-4807-BFF4-E4A7B9C2489F}" destId="{3190BEA4-4451-407A-8EBB-CEFC0CB3349B}" srcOrd="0" destOrd="0" presId="urn:microsoft.com/office/officeart/2005/8/layout/hierarchy4"/>
    <dgm:cxn modelId="{27F918F6-B7F1-43A0-AB39-51CDFB9C2087}" type="presOf" srcId="{84E93608-2A13-44A2-B5E2-48F21BB56D31}" destId="{F38542EF-FDD6-4D03-83F0-E10514D02566}" srcOrd="0" destOrd="0" presId="urn:microsoft.com/office/officeart/2005/8/layout/hierarchy4"/>
    <dgm:cxn modelId="{3351B0F8-5697-44E3-B3EC-C182CF57D142}" srcId="{B58775DE-979E-4753-9171-5BB34E3307B3}" destId="{FBB1829C-E765-4EB2-8FC0-E7C35F35E175}" srcOrd="1" destOrd="0" parTransId="{541723B4-19D5-480D-AD01-497A7D1B1A8A}" sibTransId="{F28BF3D8-D2FD-432C-B27B-12E4B011E0B1}"/>
    <dgm:cxn modelId="{0D50B502-9C6A-4134-ACB0-53601B984210}" type="presOf" srcId="{30F1BA94-D4DF-40AB-B884-EE9A8B8B50F5}" destId="{A8F7D4EE-7EAB-4C0A-BB82-72431659FDC1}" srcOrd="0" destOrd="0" presId="urn:microsoft.com/office/officeart/2005/8/layout/hierarchy4"/>
    <dgm:cxn modelId="{AB9481A0-ECF2-4FF8-A276-A4AC7D31D9CA}" srcId="{DFD4493C-3808-4E89-9C41-9243767A72BC}" destId="{84E93608-2A13-44A2-B5E2-48F21BB56D31}" srcOrd="1" destOrd="0" parTransId="{747D406E-D746-4263-ABA1-1FF772228916}" sibTransId="{2074E0E7-E82E-41DA-B32A-C65D3E976B70}"/>
    <dgm:cxn modelId="{33F532A4-375B-4C83-B655-8A39E9DB1CAE}" srcId="{B58775DE-979E-4753-9171-5BB34E3307B3}" destId="{031E473B-7696-4807-BFF4-E4A7B9C2489F}" srcOrd="0" destOrd="0" parTransId="{75000BF6-82F8-4ECB-B5D1-95DC27B728AD}" sibTransId="{6E07EC50-A81A-4D39-8445-D10556E0B9ED}"/>
    <dgm:cxn modelId="{17C37B39-2564-41E7-A3FE-6A558ADA954F}" type="presParOf" srcId="{8E7E42EC-FC47-49E4-9AAE-C81B0662AB21}" destId="{FEDC05C0-03C9-4B65-8C40-46159DB09A4E}" srcOrd="0" destOrd="0" presId="urn:microsoft.com/office/officeart/2005/8/layout/hierarchy4"/>
    <dgm:cxn modelId="{3FD487DC-9189-40BB-B314-CCCECD60330B}" type="presParOf" srcId="{FEDC05C0-03C9-4B65-8C40-46159DB09A4E}" destId="{DC8C3412-6366-4763-88A6-BF4B18038AFD}" srcOrd="0" destOrd="0" presId="urn:microsoft.com/office/officeart/2005/8/layout/hierarchy4"/>
    <dgm:cxn modelId="{7FC59FC3-AF9B-4AF2-B30A-A2CA9867B783}" type="presParOf" srcId="{FEDC05C0-03C9-4B65-8C40-46159DB09A4E}" destId="{EED32A94-00E3-4769-A2C7-D61370957FE9}" srcOrd="1" destOrd="0" presId="urn:microsoft.com/office/officeart/2005/8/layout/hierarchy4"/>
    <dgm:cxn modelId="{67DACC41-74DE-4677-B9BF-D1BA8355C2E7}" type="presParOf" srcId="{FEDC05C0-03C9-4B65-8C40-46159DB09A4E}" destId="{9D88B19E-3CF5-43DF-8D32-0902ED366B01}" srcOrd="2" destOrd="0" presId="urn:microsoft.com/office/officeart/2005/8/layout/hierarchy4"/>
    <dgm:cxn modelId="{C5A04C5F-47AE-4312-9247-AAB0314848EB}" type="presParOf" srcId="{9D88B19E-3CF5-43DF-8D32-0902ED366B01}" destId="{B3E48C2B-60AF-4E1F-84BF-0EEF5AA6D08A}" srcOrd="0" destOrd="0" presId="urn:microsoft.com/office/officeart/2005/8/layout/hierarchy4"/>
    <dgm:cxn modelId="{B2279D31-4831-48A4-9A6F-2AF773E0D82A}" type="presParOf" srcId="{B3E48C2B-60AF-4E1F-84BF-0EEF5AA6D08A}" destId="{3190BEA4-4451-407A-8EBB-CEFC0CB3349B}" srcOrd="0" destOrd="0" presId="urn:microsoft.com/office/officeart/2005/8/layout/hierarchy4"/>
    <dgm:cxn modelId="{74340581-0074-495B-BF1B-C6916D184157}" type="presParOf" srcId="{B3E48C2B-60AF-4E1F-84BF-0EEF5AA6D08A}" destId="{8825E01A-055E-4E0E-AEE2-BFE288F35E46}" srcOrd="1" destOrd="0" presId="urn:microsoft.com/office/officeart/2005/8/layout/hierarchy4"/>
    <dgm:cxn modelId="{7EA1C9DB-A114-4836-A13F-86F4AF5711B2}" type="presParOf" srcId="{9D88B19E-3CF5-43DF-8D32-0902ED366B01}" destId="{19416647-48A1-41B1-9F91-A4E66EA37A1F}" srcOrd="1" destOrd="0" presId="urn:microsoft.com/office/officeart/2005/8/layout/hierarchy4"/>
    <dgm:cxn modelId="{31CDAE09-F6DB-4398-8DCA-B3CC9AE6D909}" type="presParOf" srcId="{9D88B19E-3CF5-43DF-8D32-0902ED366B01}" destId="{1E29BC08-3E5A-44DE-BC32-D3B9421507B1}" srcOrd="2" destOrd="0" presId="urn:microsoft.com/office/officeart/2005/8/layout/hierarchy4"/>
    <dgm:cxn modelId="{B6EFB038-3504-4F3F-9233-43E7ED82E13E}" type="presParOf" srcId="{1E29BC08-3E5A-44DE-BC32-D3B9421507B1}" destId="{87DCD343-0511-4E82-9CBD-53E1FA539B60}" srcOrd="0" destOrd="0" presId="urn:microsoft.com/office/officeart/2005/8/layout/hierarchy4"/>
    <dgm:cxn modelId="{452BF4A0-5AE9-4BA5-BE48-28FC5DE65A0E}" type="presParOf" srcId="{1E29BC08-3E5A-44DE-BC32-D3B9421507B1}" destId="{F5F451E1-5DE1-466D-896F-4559A6431830}" srcOrd="1" destOrd="0" presId="urn:microsoft.com/office/officeart/2005/8/layout/hierarchy4"/>
    <dgm:cxn modelId="{7F2E9996-74B1-4A08-8854-2AA3B5A8743C}" type="presParOf" srcId="{8E7E42EC-FC47-49E4-9AAE-C81B0662AB21}" destId="{4E3A615B-0479-4D4F-A067-3D7405D7E5C9}" srcOrd="1" destOrd="0" presId="urn:microsoft.com/office/officeart/2005/8/layout/hierarchy4"/>
    <dgm:cxn modelId="{B100AA38-CB1A-4193-B2F0-3F203DFB6284}" type="presParOf" srcId="{8E7E42EC-FC47-49E4-9AAE-C81B0662AB21}" destId="{A749A0D3-9B38-414D-8A98-39AC0862AAB6}" srcOrd="2" destOrd="0" presId="urn:microsoft.com/office/officeart/2005/8/layout/hierarchy4"/>
    <dgm:cxn modelId="{A439B53D-7120-4BE3-B4FE-5CE4944C6449}" type="presParOf" srcId="{A749A0D3-9B38-414D-8A98-39AC0862AAB6}" destId="{44625ABC-F5A1-4D2A-BD2D-D720C05F4975}" srcOrd="0" destOrd="0" presId="urn:microsoft.com/office/officeart/2005/8/layout/hierarchy4"/>
    <dgm:cxn modelId="{C31E0DB7-62DC-4949-B917-53366423767F}" type="presParOf" srcId="{A749A0D3-9B38-414D-8A98-39AC0862AAB6}" destId="{D85ACB70-C807-4CBD-AFD7-3635EDF33D2D}" srcOrd="1" destOrd="0" presId="urn:microsoft.com/office/officeart/2005/8/layout/hierarchy4"/>
    <dgm:cxn modelId="{12B6CF31-3FB2-4170-BB5D-8D45D9BF8F9E}" type="presParOf" srcId="{A749A0D3-9B38-414D-8A98-39AC0862AAB6}" destId="{67FC6580-6520-4F46-8FA2-FB39FA66AD1B}" srcOrd="2" destOrd="0" presId="urn:microsoft.com/office/officeart/2005/8/layout/hierarchy4"/>
    <dgm:cxn modelId="{A91F19C5-C791-4273-A97A-048694944E74}" type="presParOf" srcId="{67FC6580-6520-4F46-8FA2-FB39FA66AD1B}" destId="{AC4482AD-8580-42F2-BE54-0C96E2AFA87D}" srcOrd="0" destOrd="0" presId="urn:microsoft.com/office/officeart/2005/8/layout/hierarchy4"/>
    <dgm:cxn modelId="{70D3D5E4-E290-4D4B-A360-6C1280465706}" type="presParOf" srcId="{AC4482AD-8580-42F2-BE54-0C96E2AFA87D}" destId="{A8F7D4EE-7EAB-4C0A-BB82-72431659FDC1}" srcOrd="0" destOrd="0" presId="urn:microsoft.com/office/officeart/2005/8/layout/hierarchy4"/>
    <dgm:cxn modelId="{9A46F8E7-FA25-4F05-85C3-A2FF145BE37E}" type="presParOf" srcId="{AC4482AD-8580-42F2-BE54-0C96E2AFA87D}" destId="{DB2400BB-1B21-43B9-ACDF-E7B53279E88E}" srcOrd="1" destOrd="0" presId="urn:microsoft.com/office/officeart/2005/8/layout/hierarchy4"/>
    <dgm:cxn modelId="{46049B8D-F721-47A4-920F-B82B49ADED85}" type="presParOf" srcId="{67FC6580-6520-4F46-8FA2-FB39FA66AD1B}" destId="{80BCDBBF-9435-4F1F-9324-6FBBAF15AF0B}" srcOrd="1" destOrd="0" presId="urn:microsoft.com/office/officeart/2005/8/layout/hierarchy4"/>
    <dgm:cxn modelId="{BA333AA7-5DBA-41C9-929B-FC656052050A}" type="presParOf" srcId="{67FC6580-6520-4F46-8FA2-FB39FA66AD1B}" destId="{1AD873B1-4584-490A-A0C2-270EB18FCC40}" srcOrd="2" destOrd="0" presId="urn:microsoft.com/office/officeart/2005/8/layout/hierarchy4"/>
    <dgm:cxn modelId="{E479A3F2-FA15-43D4-A8B3-40163885C37D}" type="presParOf" srcId="{1AD873B1-4584-490A-A0C2-270EB18FCC40}" destId="{F38542EF-FDD6-4D03-83F0-E10514D02566}" srcOrd="0" destOrd="0" presId="urn:microsoft.com/office/officeart/2005/8/layout/hierarchy4"/>
    <dgm:cxn modelId="{E356045C-4243-4460-B6B3-A09B89616C64}" type="presParOf" srcId="{1AD873B1-4584-490A-A0C2-270EB18FCC40}" destId="{415F94B7-3260-42DE-B2CE-FA4C9D639C3A}" srcOrd="1" destOrd="0" presId="urn:microsoft.com/office/officeart/2005/8/layout/hierarchy4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3AFFE3-A4F5-480E-8A03-B63E7A8F9C8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775DE-979E-4753-9171-5BB34E3307B3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Ключевые общешкольные дела</a:t>
          </a:r>
        </a:p>
      </dgm:t>
    </dgm:pt>
    <dgm:pt modelId="{89479C99-4424-45E3-AD81-150A73FBF83B}" type="parTrans" cxnId="{1802B16C-716C-4173-870F-315CBF03C03E}">
      <dgm:prSet/>
      <dgm:spPr/>
      <dgm:t>
        <a:bodyPr/>
        <a:lstStyle/>
        <a:p>
          <a:endParaRPr lang="ru-RU"/>
        </a:p>
      </dgm:t>
    </dgm:pt>
    <dgm:pt modelId="{2534121D-D51B-473A-B786-C2441357A69B}" type="sibTrans" cxnId="{1802B16C-716C-4173-870F-315CBF03C03E}">
      <dgm:prSet/>
      <dgm:spPr/>
      <dgm:t>
        <a:bodyPr/>
        <a:lstStyle/>
        <a:p>
          <a:endParaRPr lang="ru-RU"/>
        </a:p>
      </dgm:t>
    </dgm:pt>
    <dgm:pt modelId="{DFD4493C-3808-4E89-9C41-9243767A72BC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Организация предметно-эстетический среды</a:t>
          </a:r>
        </a:p>
      </dgm:t>
    </dgm:pt>
    <dgm:pt modelId="{D00329A8-F90F-4416-AE58-4931CBCD6952}" type="parTrans" cxnId="{4ABFD9DB-9C23-47B9-986E-4A28A704390E}">
      <dgm:prSet/>
      <dgm:spPr/>
      <dgm:t>
        <a:bodyPr/>
        <a:lstStyle/>
        <a:p>
          <a:endParaRPr lang="ru-RU"/>
        </a:p>
      </dgm:t>
    </dgm:pt>
    <dgm:pt modelId="{FB6A5208-1E0D-412F-85C2-DA188C5B29E3}" type="sibTrans" cxnId="{4ABFD9DB-9C23-47B9-986E-4A28A704390E}">
      <dgm:prSet/>
      <dgm:spPr/>
      <dgm:t>
        <a:bodyPr/>
        <a:lstStyle/>
        <a:p>
          <a:endParaRPr lang="ru-RU"/>
        </a:p>
      </dgm:t>
    </dgm:pt>
    <dgm:pt modelId="{30F1BA94-D4DF-40AB-B884-EE9A8B8B50F5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Экскурсии, походы</a:t>
          </a:r>
        </a:p>
      </dgm:t>
    </dgm:pt>
    <dgm:pt modelId="{E18B5469-612B-4D07-B4CF-D87EA53B4BEF}" type="parTrans" cxnId="{5C3D2661-8C47-4FBD-8B9A-2AE29DD44850}">
      <dgm:prSet/>
      <dgm:spPr/>
      <dgm:t>
        <a:bodyPr/>
        <a:lstStyle/>
        <a:p>
          <a:endParaRPr lang="ru-RU"/>
        </a:p>
      </dgm:t>
    </dgm:pt>
    <dgm:pt modelId="{CCC8CE5C-6C88-43BA-967E-211B4E9B71DB}" type="sibTrans" cxnId="{5C3D2661-8C47-4FBD-8B9A-2AE29DD44850}">
      <dgm:prSet/>
      <dgm:spPr/>
      <dgm:t>
        <a:bodyPr/>
        <a:lstStyle/>
        <a:p>
          <a:endParaRPr lang="ru-RU"/>
        </a:p>
      </dgm:t>
    </dgm:pt>
    <dgm:pt modelId="{84E93608-2A13-44A2-B5E2-48F21BB56D31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 err="1">
              <a:solidFill>
                <a:schemeClr val="tx1"/>
              </a:solidFill>
            </a:rPr>
            <a:t>Волонтерство</a:t>
          </a:r>
          <a:endParaRPr lang="ru-RU" sz="2000" dirty="0">
            <a:solidFill>
              <a:schemeClr val="tx1"/>
            </a:solidFill>
          </a:endParaRPr>
        </a:p>
      </dgm:t>
    </dgm:pt>
    <dgm:pt modelId="{747D406E-D746-4263-ABA1-1FF772228916}" type="parTrans" cxnId="{AB9481A0-ECF2-4FF8-A276-A4AC7D31D9CA}">
      <dgm:prSet/>
      <dgm:spPr/>
      <dgm:t>
        <a:bodyPr/>
        <a:lstStyle/>
        <a:p>
          <a:endParaRPr lang="ru-RU"/>
        </a:p>
      </dgm:t>
    </dgm:pt>
    <dgm:pt modelId="{2074E0E7-E82E-41DA-B32A-C65D3E976B70}" type="sibTrans" cxnId="{AB9481A0-ECF2-4FF8-A276-A4AC7D31D9CA}">
      <dgm:prSet/>
      <dgm:spPr/>
      <dgm:t>
        <a:bodyPr/>
        <a:lstStyle/>
        <a:p>
          <a:endParaRPr lang="ru-RU"/>
        </a:p>
      </dgm:t>
    </dgm:pt>
    <dgm:pt modelId="{031E473B-7696-4807-BFF4-E4A7B9C2489F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Детские общественные объединения </a:t>
          </a:r>
        </a:p>
      </dgm:t>
    </dgm:pt>
    <dgm:pt modelId="{75000BF6-82F8-4ECB-B5D1-95DC27B728AD}" type="parTrans" cxnId="{33F532A4-375B-4C83-B655-8A39E9DB1CAE}">
      <dgm:prSet/>
      <dgm:spPr/>
      <dgm:t>
        <a:bodyPr/>
        <a:lstStyle/>
        <a:p>
          <a:endParaRPr lang="ru-RU"/>
        </a:p>
      </dgm:t>
    </dgm:pt>
    <dgm:pt modelId="{6E07EC50-A81A-4D39-8445-D10556E0B9ED}" type="sibTrans" cxnId="{33F532A4-375B-4C83-B655-8A39E9DB1CAE}">
      <dgm:prSet/>
      <dgm:spPr/>
      <dgm:t>
        <a:bodyPr/>
        <a:lstStyle/>
        <a:p>
          <a:endParaRPr lang="ru-RU"/>
        </a:p>
      </dgm:t>
    </dgm:pt>
    <dgm:pt modelId="{FBB1829C-E765-4EB2-8FC0-E7C35F35E175}">
      <dgm:prSet phldrT="[Текст]" custT="1"/>
      <dgm:spPr>
        <a:noFill/>
        <a:ln>
          <a:solidFill>
            <a:srgbClr val="F04A30"/>
          </a:solidFill>
        </a:ln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Школьные медиа</a:t>
          </a:r>
        </a:p>
      </dgm:t>
    </dgm:pt>
    <dgm:pt modelId="{541723B4-19D5-480D-AD01-497A7D1B1A8A}" type="parTrans" cxnId="{3351B0F8-5697-44E3-B3EC-C182CF57D142}">
      <dgm:prSet/>
      <dgm:spPr/>
      <dgm:t>
        <a:bodyPr/>
        <a:lstStyle/>
        <a:p>
          <a:endParaRPr lang="ru-RU"/>
        </a:p>
      </dgm:t>
    </dgm:pt>
    <dgm:pt modelId="{F28BF3D8-D2FD-432C-B27B-12E4B011E0B1}" type="sibTrans" cxnId="{3351B0F8-5697-44E3-B3EC-C182CF57D142}">
      <dgm:prSet/>
      <dgm:spPr/>
      <dgm:t>
        <a:bodyPr/>
        <a:lstStyle/>
        <a:p>
          <a:endParaRPr lang="ru-RU"/>
        </a:p>
      </dgm:t>
    </dgm:pt>
    <dgm:pt modelId="{8E7E42EC-FC47-49E4-9AAE-C81B0662AB21}" type="pres">
      <dgm:prSet presAssocID="{643AFFE3-A4F5-480E-8A03-B63E7A8F9C8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DC05C0-03C9-4B65-8C40-46159DB09A4E}" type="pres">
      <dgm:prSet presAssocID="{B58775DE-979E-4753-9171-5BB34E3307B3}" presName="vertOne" presStyleCnt="0"/>
      <dgm:spPr/>
    </dgm:pt>
    <dgm:pt modelId="{DC8C3412-6366-4763-88A6-BF4B18038AFD}" type="pres">
      <dgm:prSet presAssocID="{B58775DE-979E-4753-9171-5BB34E3307B3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D32A94-00E3-4769-A2C7-D61370957FE9}" type="pres">
      <dgm:prSet presAssocID="{B58775DE-979E-4753-9171-5BB34E3307B3}" presName="parTransOne" presStyleCnt="0"/>
      <dgm:spPr/>
    </dgm:pt>
    <dgm:pt modelId="{9D88B19E-3CF5-43DF-8D32-0902ED366B01}" type="pres">
      <dgm:prSet presAssocID="{B58775DE-979E-4753-9171-5BB34E3307B3}" presName="horzOne" presStyleCnt="0"/>
      <dgm:spPr/>
    </dgm:pt>
    <dgm:pt modelId="{B3E48C2B-60AF-4E1F-84BF-0EEF5AA6D08A}" type="pres">
      <dgm:prSet presAssocID="{031E473B-7696-4807-BFF4-E4A7B9C2489F}" presName="vertTwo" presStyleCnt="0"/>
      <dgm:spPr/>
    </dgm:pt>
    <dgm:pt modelId="{3190BEA4-4451-407A-8EBB-CEFC0CB3349B}" type="pres">
      <dgm:prSet presAssocID="{031E473B-7696-4807-BFF4-E4A7B9C2489F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25E01A-055E-4E0E-AEE2-BFE288F35E46}" type="pres">
      <dgm:prSet presAssocID="{031E473B-7696-4807-BFF4-E4A7B9C2489F}" presName="horzTwo" presStyleCnt="0"/>
      <dgm:spPr/>
    </dgm:pt>
    <dgm:pt modelId="{19416647-48A1-41B1-9F91-A4E66EA37A1F}" type="pres">
      <dgm:prSet presAssocID="{6E07EC50-A81A-4D39-8445-D10556E0B9ED}" presName="sibSpaceTwo" presStyleCnt="0"/>
      <dgm:spPr/>
    </dgm:pt>
    <dgm:pt modelId="{1E29BC08-3E5A-44DE-BC32-D3B9421507B1}" type="pres">
      <dgm:prSet presAssocID="{FBB1829C-E765-4EB2-8FC0-E7C35F35E175}" presName="vertTwo" presStyleCnt="0"/>
      <dgm:spPr/>
    </dgm:pt>
    <dgm:pt modelId="{87DCD343-0511-4E82-9CBD-53E1FA539B60}" type="pres">
      <dgm:prSet presAssocID="{FBB1829C-E765-4EB2-8FC0-E7C35F35E175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F451E1-5DE1-466D-896F-4559A6431830}" type="pres">
      <dgm:prSet presAssocID="{FBB1829C-E765-4EB2-8FC0-E7C35F35E175}" presName="horzTwo" presStyleCnt="0"/>
      <dgm:spPr/>
    </dgm:pt>
    <dgm:pt modelId="{4E3A615B-0479-4D4F-A067-3D7405D7E5C9}" type="pres">
      <dgm:prSet presAssocID="{2534121D-D51B-473A-B786-C2441357A69B}" presName="sibSpaceOne" presStyleCnt="0"/>
      <dgm:spPr/>
    </dgm:pt>
    <dgm:pt modelId="{A749A0D3-9B38-414D-8A98-39AC0862AAB6}" type="pres">
      <dgm:prSet presAssocID="{DFD4493C-3808-4E89-9C41-9243767A72BC}" presName="vertOne" presStyleCnt="0"/>
      <dgm:spPr/>
    </dgm:pt>
    <dgm:pt modelId="{44625ABC-F5A1-4D2A-BD2D-D720C05F4975}" type="pres">
      <dgm:prSet presAssocID="{DFD4493C-3808-4E89-9C41-9243767A72BC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5ACB70-C807-4CBD-AFD7-3635EDF33D2D}" type="pres">
      <dgm:prSet presAssocID="{DFD4493C-3808-4E89-9C41-9243767A72BC}" presName="parTransOne" presStyleCnt="0"/>
      <dgm:spPr/>
    </dgm:pt>
    <dgm:pt modelId="{67FC6580-6520-4F46-8FA2-FB39FA66AD1B}" type="pres">
      <dgm:prSet presAssocID="{DFD4493C-3808-4E89-9C41-9243767A72BC}" presName="horzOne" presStyleCnt="0"/>
      <dgm:spPr/>
    </dgm:pt>
    <dgm:pt modelId="{AC4482AD-8580-42F2-BE54-0C96E2AFA87D}" type="pres">
      <dgm:prSet presAssocID="{30F1BA94-D4DF-40AB-B884-EE9A8B8B50F5}" presName="vertTwo" presStyleCnt="0"/>
      <dgm:spPr/>
    </dgm:pt>
    <dgm:pt modelId="{A8F7D4EE-7EAB-4C0A-BB82-72431659FDC1}" type="pres">
      <dgm:prSet presAssocID="{30F1BA94-D4DF-40AB-B884-EE9A8B8B50F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2400BB-1B21-43B9-ACDF-E7B53279E88E}" type="pres">
      <dgm:prSet presAssocID="{30F1BA94-D4DF-40AB-B884-EE9A8B8B50F5}" presName="horzTwo" presStyleCnt="0"/>
      <dgm:spPr/>
    </dgm:pt>
    <dgm:pt modelId="{80BCDBBF-9435-4F1F-9324-6FBBAF15AF0B}" type="pres">
      <dgm:prSet presAssocID="{CCC8CE5C-6C88-43BA-967E-211B4E9B71DB}" presName="sibSpaceTwo" presStyleCnt="0"/>
      <dgm:spPr/>
    </dgm:pt>
    <dgm:pt modelId="{1AD873B1-4584-490A-A0C2-270EB18FCC40}" type="pres">
      <dgm:prSet presAssocID="{84E93608-2A13-44A2-B5E2-48F21BB56D31}" presName="vertTwo" presStyleCnt="0"/>
      <dgm:spPr/>
    </dgm:pt>
    <dgm:pt modelId="{F38542EF-FDD6-4D03-83F0-E10514D02566}" type="pres">
      <dgm:prSet presAssocID="{84E93608-2A13-44A2-B5E2-48F21BB56D31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F94B7-3260-42DE-B2CE-FA4C9D639C3A}" type="pres">
      <dgm:prSet presAssocID="{84E93608-2A13-44A2-B5E2-48F21BB56D31}" presName="horzTwo" presStyleCnt="0"/>
      <dgm:spPr/>
    </dgm:pt>
  </dgm:ptLst>
  <dgm:cxnLst>
    <dgm:cxn modelId="{4ABFD9DB-9C23-47B9-986E-4A28A704390E}" srcId="{643AFFE3-A4F5-480E-8A03-B63E7A8F9C86}" destId="{DFD4493C-3808-4E89-9C41-9243767A72BC}" srcOrd="1" destOrd="0" parTransId="{D00329A8-F90F-4416-AE58-4931CBCD6952}" sibTransId="{FB6A5208-1E0D-412F-85C2-DA188C5B29E3}"/>
    <dgm:cxn modelId="{1802B16C-716C-4173-870F-315CBF03C03E}" srcId="{643AFFE3-A4F5-480E-8A03-B63E7A8F9C86}" destId="{B58775DE-979E-4753-9171-5BB34E3307B3}" srcOrd="0" destOrd="0" parTransId="{89479C99-4424-45E3-AD81-150A73FBF83B}" sibTransId="{2534121D-D51B-473A-B786-C2441357A69B}"/>
    <dgm:cxn modelId="{5C3D2661-8C47-4FBD-8B9A-2AE29DD44850}" srcId="{DFD4493C-3808-4E89-9C41-9243767A72BC}" destId="{30F1BA94-D4DF-40AB-B884-EE9A8B8B50F5}" srcOrd="0" destOrd="0" parTransId="{E18B5469-612B-4D07-B4CF-D87EA53B4BEF}" sibTransId="{CCC8CE5C-6C88-43BA-967E-211B4E9B71DB}"/>
    <dgm:cxn modelId="{2105FA93-CB4A-4026-B10E-3F5493704418}" type="presOf" srcId="{DFD4493C-3808-4E89-9C41-9243767A72BC}" destId="{44625ABC-F5A1-4D2A-BD2D-D720C05F4975}" srcOrd="0" destOrd="0" presId="urn:microsoft.com/office/officeart/2005/8/layout/hierarchy4"/>
    <dgm:cxn modelId="{3351B0F8-5697-44E3-B3EC-C182CF57D142}" srcId="{B58775DE-979E-4753-9171-5BB34E3307B3}" destId="{FBB1829C-E765-4EB2-8FC0-E7C35F35E175}" srcOrd="1" destOrd="0" parTransId="{541723B4-19D5-480D-AD01-497A7D1B1A8A}" sibTransId="{F28BF3D8-D2FD-432C-B27B-12E4B011E0B1}"/>
    <dgm:cxn modelId="{AB9481A0-ECF2-4FF8-A276-A4AC7D31D9CA}" srcId="{DFD4493C-3808-4E89-9C41-9243767A72BC}" destId="{84E93608-2A13-44A2-B5E2-48F21BB56D31}" srcOrd="1" destOrd="0" parTransId="{747D406E-D746-4263-ABA1-1FF772228916}" sibTransId="{2074E0E7-E82E-41DA-B32A-C65D3E976B70}"/>
    <dgm:cxn modelId="{F6187399-4F91-40AA-AFFD-2B3EC4F751AA}" type="presOf" srcId="{30F1BA94-D4DF-40AB-B884-EE9A8B8B50F5}" destId="{A8F7D4EE-7EAB-4C0A-BB82-72431659FDC1}" srcOrd="0" destOrd="0" presId="urn:microsoft.com/office/officeart/2005/8/layout/hierarchy4"/>
    <dgm:cxn modelId="{33F532A4-375B-4C83-B655-8A39E9DB1CAE}" srcId="{B58775DE-979E-4753-9171-5BB34E3307B3}" destId="{031E473B-7696-4807-BFF4-E4A7B9C2489F}" srcOrd="0" destOrd="0" parTransId="{75000BF6-82F8-4ECB-B5D1-95DC27B728AD}" sibTransId="{6E07EC50-A81A-4D39-8445-D10556E0B9ED}"/>
    <dgm:cxn modelId="{C759258E-567B-4DBD-B415-E69532F68D29}" type="presOf" srcId="{643AFFE3-A4F5-480E-8A03-B63E7A8F9C86}" destId="{8E7E42EC-FC47-49E4-9AAE-C81B0662AB21}" srcOrd="0" destOrd="0" presId="urn:microsoft.com/office/officeart/2005/8/layout/hierarchy4"/>
    <dgm:cxn modelId="{50CD9ACF-2757-4A3C-918D-E8A9961985FE}" type="presOf" srcId="{FBB1829C-E765-4EB2-8FC0-E7C35F35E175}" destId="{87DCD343-0511-4E82-9CBD-53E1FA539B60}" srcOrd="0" destOrd="0" presId="urn:microsoft.com/office/officeart/2005/8/layout/hierarchy4"/>
    <dgm:cxn modelId="{B44B1BCA-A52E-4A39-975E-0AA02EDCC808}" type="presOf" srcId="{031E473B-7696-4807-BFF4-E4A7B9C2489F}" destId="{3190BEA4-4451-407A-8EBB-CEFC0CB3349B}" srcOrd="0" destOrd="0" presId="urn:microsoft.com/office/officeart/2005/8/layout/hierarchy4"/>
    <dgm:cxn modelId="{C31C67BD-C166-494B-A941-2360B3CD23C9}" type="presOf" srcId="{B58775DE-979E-4753-9171-5BB34E3307B3}" destId="{DC8C3412-6366-4763-88A6-BF4B18038AFD}" srcOrd="0" destOrd="0" presId="urn:microsoft.com/office/officeart/2005/8/layout/hierarchy4"/>
    <dgm:cxn modelId="{C8888C83-285E-4009-9AD1-97C136B57B0B}" type="presOf" srcId="{84E93608-2A13-44A2-B5E2-48F21BB56D31}" destId="{F38542EF-FDD6-4D03-83F0-E10514D02566}" srcOrd="0" destOrd="0" presId="urn:microsoft.com/office/officeart/2005/8/layout/hierarchy4"/>
    <dgm:cxn modelId="{4D1E5DAA-2B10-41A2-A48D-39BC60E38DD4}" type="presParOf" srcId="{8E7E42EC-FC47-49E4-9AAE-C81B0662AB21}" destId="{FEDC05C0-03C9-4B65-8C40-46159DB09A4E}" srcOrd="0" destOrd="0" presId="urn:microsoft.com/office/officeart/2005/8/layout/hierarchy4"/>
    <dgm:cxn modelId="{99F5FC95-1988-4A18-ABBA-EFE26C8204C0}" type="presParOf" srcId="{FEDC05C0-03C9-4B65-8C40-46159DB09A4E}" destId="{DC8C3412-6366-4763-88A6-BF4B18038AFD}" srcOrd="0" destOrd="0" presId="urn:microsoft.com/office/officeart/2005/8/layout/hierarchy4"/>
    <dgm:cxn modelId="{B063A77E-945E-463D-9FB9-BA4330660F74}" type="presParOf" srcId="{FEDC05C0-03C9-4B65-8C40-46159DB09A4E}" destId="{EED32A94-00E3-4769-A2C7-D61370957FE9}" srcOrd="1" destOrd="0" presId="urn:microsoft.com/office/officeart/2005/8/layout/hierarchy4"/>
    <dgm:cxn modelId="{18FD2961-5457-47E2-B525-CB6081E4C8FB}" type="presParOf" srcId="{FEDC05C0-03C9-4B65-8C40-46159DB09A4E}" destId="{9D88B19E-3CF5-43DF-8D32-0902ED366B01}" srcOrd="2" destOrd="0" presId="urn:microsoft.com/office/officeart/2005/8/layout/hierarchy4"/>
    <dgm:cxn modelId="{BA9C0796-552B-412A-AA4E-EF7FB11453B8}" type="presParOf" srcId="{9D88B19E-3CF5-43DF-8D32-0902ED366B01}" destId="{B3E48C2B-60AF-4E1F-84BF-0EEF5AA6D08A}" srcOrd="0" destOrd="0" presId="urn:microsoft.com/office/officeart/2005/8/layout/hierarchy4"/>
    <dgm:cxn modelId="{C405BB46-1881-4A45-BD70-C3D8354C16E1}" type="presParOf" srcId="{B3E48C2B-60AF-4E1F-84BF-0EEF5AA6D08A}" destId="{3190BEA4-4451-407A-8EBB-CEFC0CB3349B}" srcOrd="0" destOrd="0" presId="urn:microsoft.com/office/officeart/2005/8/layout/hierarchy4"/>
    <dgm:cxn modelId="{A1DF0150-B798-4F89-976C-270F22364501}" type="presParOf" srcId="{B3E48C2B-60AF-4E1F-84BF-0EEF5AA6D08A}" destId="{8825E01A-055E-4E0E-AEE2-BFE288F35E46}" srcOrd="1" destOrd="0" presId="urn:microsoft.com/office/officeart/2005/8/layout/hierarchy4"/>
    <dgm:cxn modelId="{E4C7630A-BC71-46D9-8F09-2D35139390F8}" type="presParOf" srcId="{9D88B19E-3CF5-43DF-8D32-0902ED366B01}" destId="{19416647-48A1-41B1-9F91-A4E66EA37A1F}" srcOrd="1" destOrd="0" presId="urn:microsoft.com/office/officeart/2005/8/layout/hierarchy4"/>
    <dgm:cxn modelId="{C4810A2D-9BD7-4B28-A146-E7B8739A7008}" type="presParOf" srcId="{9D88B19E-3CF5-43DF-8D32-0902ED366B01}" destId="{1E29BC08-3E5A-44DE-BC32-D3B9421507B1}" srcOrd="2" destOrd="0" presId="urn:microsoft.com/office/officeart/2005/8/layout/hierarchy4"/>
    <dgm:cxn modelId="{D82ACA1A-EEBB-4793-98B8-4CD0A408B1F9}" type="presParOf" srcId="{1E29BC08-3E5A-44DE-BC32-D3B9421507B1}" destId="{87DCD343-0511-4E82-9CBD-53E1FA539B60}" srcOrd="0" destOrd="0" presId="urn:microsoft.com/office/officeart/2005/8/layout/hierarchy4"/>
    <dgm:cxn modelId="{A3013D4F-8D50-4A59-9481-1FE9D763697E}" type="presParOf" srcId="{1E29BC08-3E5A-44DE-BC32-D3B9421507B1}" destId="{F5F451E1-5DE1-466D-896F-4559A6431830}" srcOrd="1" destOrd="0" presId="urn:microsoft.com/office/officeart/2005/8/layout/hierarchy4"/>
    <dgm:cxn modelId="{BFB39F09-60E9-4FD4-8F49-B4716CD7AF6E}" type="presParOf" srcId="{8E7E42EC-FC47-49E4-9AAE-C81B0662AB21}" destId="{4E3A615B-0479-4D4F-A067-3D7405D7E5C9}" srcOrd="1" destOrd="0" presId="urn:microsoft.com/office/officeart/2005/8/layout/hierarchy4"/>
    <dgm:cxn modelId="{E8F39CF9-B574-42F3-9F50-A90DB6924123}" type="presParOf" srcId="{8E7E42EC-FC47-49E4-9AAE-C81B0662AB21}" destId="{A749A0D3-9B38-414D-8A98-39AC0862AAB6}" srcOrd="2" destOrd="0" presId="urn:microsoft.com/office/officeart/2005/8/layout/hierarchy4"/>
    <dgm:cxn modelId="{9446BDE1-4514-492D-9357-D6B02232D5EB}" type="presParOf" srcId="{A749A0D3-9B38-414D-8A98-39AC0862AAB6}" destId="{44625ABC-F5A1-4D2A-BD2D-D720C05F4975}" srcOrd="0" destOrd="0" presId="urn:microsoft.com/office/officeart/2005/8/layout/hierarchy4"/>
    <dgm:cxn modelId="{0B02C1DB-1EA8-48EB-9F32-1372E7899B51}" type="presParOf" srcId="{A749A0D3-9B38-414D-8A98-39AC0862AAB6}" destId="{D85ACB70-C807-4CBD-AFD7-3635EDF33D2D}" srcOrd="1" destOrd="0" presId="urn:microsoft.com/office/officeart/2005/8/layout/hierarchy4"/>
    <dgm:cxn modelId="{473B6CDC-3B30-4909-9031-F44FB1E85A66}" type="presParOf" srcId="{A749A0D3-9B38-414D-8A98-39AC0862AAB6}" destId="{67FC6580-6520-4F46-8FA2-FB39FA66AD1B}" srcOrd="2" destOrd="0" presId="urn:microsoft.com/office/officeart/2005/8/layout/hierarchy4"/>
    <dgm:cxn modelId="{3C8B0BF1-3AE4-499E-BA61-C4D73D88EE15}" type="presParOf" srcId="{67FC6580-6520-4F46-8FA2-FB39FA66AD1B}" destId="{AC4482AD-8580-42F2-BE54-0C96E2AFA87D}" srcOrd="0" destOrd="0" presId="urn:microsoft.com/office/officeart/2005/8/layout/hierarchy4"/>
    <dgm:cxn modelId="{4EB1BD75-8B3E-4001-8818-626E5E84B224}" type="presParOf" srcId="{AC4482AD-8580-42F2-BE54-0C96E2AFA87D}" destId="{A8F7D4EE-7EAB-4C0A-BB82-72431659FDC1}" srcOrd="0" destOrd="0" presId="urn:microsoft.com/office/officeart/2005/8/layout/hierarchy4"/>
    <dgm:cxn modelId="{F41A645C-481B-45E0-8507-7E0A93E79EAC}" type="presParOf" srcId="{AC4482AD-8580-42F2-BE54-0C96E2AFA87D}" destId="{DB2400BB-1B21-43B9-ACDF-E7B53279E88E}" srcOrd="1" destOrd="0" presId="urn:microsoft.com/office/officeart/2005/8/layout/hierarchy4"/>
    <dgm:cxn modelId="{24DDE4D5-6442-4F36-B1C6-90E8D77968CA}" type="presParOf" srcId="{67FC6580-6520-4F46-8FA2-FB39FA66AD1B}" destId="{80BCDBBF-9435-4F1F-9324-6FBBAF15AF0B}" srcOrd="1" destOrd="0" presId="urn:microsoft.com/office/officeart/2005/8/layout/hierarchy4"/>
    <dgm:cxn modelId="{6F8FFF08-D626-44C6-8730-5E492FC12723}" type="presParOf" srcId="{67FC6580-6520-4F46-8FA2-FB39FA66AD1B}" destId="{1AD873B1-4584-490A-A0C2-270EB18FCC40}" srcOrd="2" destOrd="0" presId="urn:microsoft.com/office/officeart/2005/8/layout/hierarchy4"/>
    <dgm:cxn modelId="{7EAD6AF6-8CC2-474E-B50C-1D7F951D9AF6}" type="presParOf" srcId="{1AD873B1-4584-490A-A0C2-270EB18FCC40}" destId="{F38542EF-FDD6-4D03-83F0-E10514D02566}" srcOrd="0" destOrd="0" presId="urn:microsoft.com/office/officeart/2005/8/layout/hierarchy4"/>
    <dgm:cxn modelId="{AF0D1D53-D107-4C49-AFE0-35995BE1C1ED}" type="presParOf" srcId="{1AD873B1-4584-490A-A0C2-270EB18FCC40}" destId="{415F94B7-3260-42DE-B2CE-FA4C9D639C3A}" srcOrd="1" destOrd="0" presId="urn:microsoft.com/office/officeart/2005/8/layout/hierarchy4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6273E6-E58F-4FA7-89CD-479834760B5B}" type="doc">
      <dgm:prSet loTypeId="urn:microsoft.com/office/officeart/2005/8/layout/process2" loCatId="process" qsTypeId="urn:microsoft.com/office/officeart/2005/8/quickstyle/simple1" qsCatId="simple" csTypeId="urn:microsoft.com/office/officeart/2005/8/colors/accent2_1" csCatId="accent2" phldr="1"/>
      <dgm:spPr/>
    </dgm:pt>
    <dgm:pt modelId="{02338BCC-FB16-4A82-8ED9-80E82510C21F}">
      <dgm:prSet phldrT="[Текст]"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Разъяснение ключевых положений </a:t>
          </a:r>
          <a:endParaRPr lang="en-US" sz="1600" dirty="0"/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Примерной программы воспитания</a:t>
          </a:r>
        </a:p>
      </dgm:t>
    </dgm:pt>
    <dgm:pt modelId="{2AA1CF96-F6D3-49FD-BAA5-1CAB8E958819}" type="parTrans" cxnId="{69C0429C-EEE0-4849-8DF5-2D385DB376AF}">
      <dgm:prSet/>
      <dgm:spPr/>
      <dgm:t>
        <a:bodyPr/>
        <a:lstStyle/>
        <a:p>
          <a:endParaRPr lang="ru-RU"/>
        </a:p>
      </dgm:t>
    </dgm:pt>
    <dgm:pt modelId="{6C196038-0E86-435F-BE03-A317B73B06CF}" type="sibTrans" cxnId="{69C0429C-EEE0-4849-8DF5-2D385DB376AF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EB84EAB1-13B6-434A-BAA8-2C8DA3D37209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Создание команды для реализации школьной программы воспитания </a:t>
          </a:r>
          <a:endParaRPr lang="en-US" sz="1600" dirty="0"/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(цель – привлечь единомышленников)</a:t>
          </a:r>
        </a:p>
      </dgm:t>
    </dgm:pt>
    <dgm:pt modelId="{4D6AFEBD-C595-4D18-A4E5-C110B171B776}" type="parTrans" cxnId="{68022165-DE20-4BF3-9BE2-7F42980BC6DC}">
      <dgm:prSet/>
      <dgm:spPr/>
      <dgm:t>
        <a:bodyPr/>
        <a:lstStyle/>
        <a:p>
          <a:endParaRPr lang="ru-RU"/>
        </a:p>
      </dgm:t>
    </dgm:pt>
    <dgm:pt modelId="{FC128E95-7335-4135-8350-C891D118F7BC}" type="sibTrans" cxnId="{68022165-DE20-4BF3-9BE2-7F42980BC6DC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764B530D-0618-4506-95C7-9752B49C021A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Проведение самоанализа состояния воспитательной работы в школе</a:t>
          </a:r>
        </a:p>
      </dgm:t>
    </dgm:pt>
    <dgm:pt modelId="{4625DC90-8AF6-4A74-B41B-108832B8ED82}" type="parTrans" cxnId="{8DD1A6D0-4B07-4AB6-AEDB-C30E45E9C179}">
      <dgm:prSet/>
      <dgm:spPr/>
      <dgm:t>
        <a:bodyPr/>
        <a:lstStyle/>
        <a:p>
          <a:endParaRPr lang="ru-RU"/>
        </a:p>
      </dgm:t>
    </dgm:pt>
    <dgm:pt modelId="{04EA58EE-15F2-4597-B633-52225E9D025F}" type="sibTrans" cxnId="{8DD1A6D0-4B07-4AB6-AEDB-C30E45E9C179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860B56B0-C13B-45D4-B36A-D96CF54FD53F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Проведение педагогического совета в виде свободного обсуждения итогов самоанализа или деловой игры (цель – осмысление проблем и перспектив реализации программы воспитания в школе)</a:t>
          </a:r>
        </a:p>
      </dgm:t>
    </dgm:pt>
    <dgm:pt modelId="{1ED921C4-C139-443A-AFD2-3B0564B51330}" type="parTrans" cxnId="{281A3C02-A56F-4CDF-B890-29C08E84C3DD}">
      <dgm:prSet/>
      <dgm:spPr/>
      <dgm:t>
        <a:bodyPr/>
        <a:lstStyle/>
        <a:p>
          <a:endParaRPr lang="ru-RU"/>
        </a:p>
      </dgm:t>
    </dgm:pt>
    <dgm:pt modelId="{37146F0A-ADA9-4257-9448-FD971F4C1E17}" type="sibTrans" cxnId="{281A3C02-A56F-4CDF-B890-29C08E84C3DD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DC570A50-29AF-4AEA-A2D6-2CD151BF4923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Создание творческих групп педагогов, определение их кураторов</a:t>
          </a:r>
        </a:p>
      </dgm:t>
    </dgm:pt>
    <dgm:pt modelId="{59CF83F2-D11F-40F3-8170-06451DDDDCCD}" type="parTrans" cxnId="{D1891A73-888A-4387-A356-9E22DC16DD05}">
      <dgm:prSet/>
      <dgm:spPr/>
      <dgm:t>
        <a:bodyPr/>
        <a:lstStyle/>
        <a:p>
          <a:endParaRPr lang="ru-RU"/>
        </a:p>
      </dgm:t>
    </dgm:pt>
    <dgm:pt modelId="{592F718C-16F2-4747-8B09-D540D1C2019B}" type="sibTrans" cxnId="{D1891A73-888A-4387-A356-9E22DC16DD05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DBA7B14C-CE31-48E2-99D5-8D37192F74B5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Создание площадки (виртуальной или реальной) </a:t>
          </a:r>
          <a:endParaRPr lang="en-US" sz="1600" dirty="0"/>
        </a:p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для презентации  опыта педагогов в сфере воспитания</a:t>
          </a:r>
        </a:p>
      </dgm:t>
    </dgm:pt>
    <dgm:pt modelId="{22E1DD4D-5FF6-48C9-BCED-0ECB4EA607E9}" type="parTrans" cxnId="{E5CC1794-9571-46E9-96A7-AF0A16E7F217}">
      <dgm:prSet/>
      <dgm:spPr/>
      <dgm:t>
        <a:bodyPr/>
        <a:lstStyle/>
        <a:p>
          <a:endParaRPr lang="ru-RU"/>
        </a:p>
      </dgm:t>
    </dgm:pt>
    <dgm:pt modelId="{C93346B3-2AEF-4446-8848-7FE2B982964A}" type="sibTrans" cxnId="{E5CC1794-9571-46E9-96A7-AF0A16E7F217}">
      <dgm:prSet/>
      <dgm:spPr>
        <a:solidFill>
          <a:srgbClr val="AE4845"/>
        </a:solidFill>
      </dgm:spPr>
      <dgm:t>
        <a:bodyPr/>
        <a:lstStyle/>
        <a:p>
          <a:endParaRPr lang="ru-RU"/>
        </a:p>
      </dgm:t>
    </dgm:pt>
    <dgm:pt modelId="{2048A390-F8E1-4140-92F5-E3FF86FD8FCB}">
      <dgm:prSet custT="1"/>
      <dgm:spPr/>
      <dgm:t>
        <a:bodyPr/>
        <a:lstStyle/>
        <a:p>
          <a:pPr>
            <a:lnSpc>
              <a:spcPct val="70000"/>
            </a:lnSpc>
            <a:spcAft>
              <a:spcPts val="0"/>
            </a:spcAft>
          </a:pPr>
          <a:r>
            <a:rPr lang="ru-RU" sz="1600" dirty="0"/>
            <a:t>Обобщение предложений в рабочую программу</a:t>
          </a:r>
        </a:p>
      </dgm:t>
    </dgm:pt>
    <dgm:pt modelId="{20E08FFE-8AC2-43EC-ABAF-7582B3D35D77}" type="parTrans" cxnId="{98BB5AB4-D04A-4AA5-B029-5B5B23FE3D85}">
      <dgm:prSet/>
      <dgm:spPr/>
      <dgm:t>
        <a:bodyPr/>
        <a:lstStyle/>
        <a:p>
          <a:endParaRPr lang="ru-RU"/>
        </a:p>
      </dgm:t>
    </dgm:pt>
    <dgm:pt modelId="{13E9BE16-3C3A-41F6-AA1C-CE200C0C30F4}" type="sibTrans" cxnId="{98BB5AB4-D04A-4AA5-B029-5B5B23FE3D85}">
      <dgm:prSet/>
      <dgm:spPr/>
      <dgm:t>
        <a:bodyPr/>
        <a:lstStyle/>
        <a:p>
          <a:endParaRPr lang="ru-RU"/>
        </a:p>
      </dgm:t>
    </dgm:pt>
    <dgm:pt modelId="{85415B14-4F09-4625-96CA-BFA9FB97D3A5}" type="pres">
      <dgm:prSet presAssocID="{236273E6-E58F-4FA7-89CD-479834760B5B}" presName="linearFlow" presStyleCnt="0">
        <dgm:presLayoutVars>
          <dgm:resizeHandles val="exact"/>
        </dgm:presLayoutVars>
      </dgm:prSet>
      <dgm:spPr/>
    </dgm:pt>
    <dgm:pt modelId="{DEBA87BC-ED6F-4051-BFD5-D071055B4C6D}" type="pres">
      <dgm:prSet presAssocID="{02338BCC-FB16-4A82-8ED9-80E82510C21F}" presName="node" presStyleLbl="node1" presStyleIdx="0" presStyleCnt="7" custScaleX="448750" custScaleY="138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ACF35B-A366-4789-A31C-F59941B81F18}" type="pres">
      <dgm:prSet presAssocID="{6C196038-0E86-435F-BE03-A317B73B06CF}" presName="sibTrans" presStyleLbl="sibTrans2D1" presStyleIdx="0" presStyleCnt="6"/>
      <dgm:spPr/>
      <dgm:t>
        <a:bodyPr/>
        <a:lstStyle/>
        <a:p>
          <a:endParaRPr lang="ru-RU"/>
        </a:p>
      </dgm:t>
    </dgm:pt>
    <dgm:pt modelId="{CA88E772-C963-447E-A709-E8E7916C0379}" type="pres">
      <dgm:prSet presAssocID="{6C196038-0E86-435F-BE03-A317B73B06CF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CC998100-90FA-4330-A8C0-373538BEBBC7}" type="pres">
      <dgm:prSet presAssocID="{EB84EAB1-13B6-434A-BAA8-2C8DA3D37209}" presName="node" presStyleLbl="node1" presStyleIdx="1" presStyleCnt="7" custScaleX="448750" custScaleY="134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D9CB8-0AF8-40BD-AAE6-997804E04235}" type="pres">
      <dgm:prSet presAssocID="{FC128E95-7335-4135-8350-C891D118F7B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A0723460-956B-4BFB-8A69-761559A12E56}" type="pres">
      <dgm:prSet presAssocID="{FC128E95-7335-4135-8350-C891D118F7BC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FBB030A4-02DE-456A-A38B-500C8B8CA09A}" type="pres">
      <dgm:prSet presAssocID="{764B530D-0618-4506-95C7-9752B49C021A}" presName="node" presStyleLbl="node1" presStyleIdx="2" presStyleCnt="7" custScaleX="44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FAC515-2821-453F-8A8F-96DC0DA77C7B}" type="pres">
      <dgm:prSet presAssocID="{04EA58EE-15F2-4597-B633-52225E9D025F}" presName="sibTrans" presStyleLbl="sibTrans2D1" presStyleIdx="2" presStyleCnt="6"/>
      <dgm:spPr/>
      <dgm:t>
        <a:bodyPr/>
        <a:lstStyle/>
        <a:p>
          <a:endParaRPr lang="ru-RU"/>
        </a:p>
      </dgm:t>
    </dgm:pt>
    <dgm:pt modelId="{18DE001B-CAEF-4892-903B-415EAB6B16BF}" type="pres">
      <dgm:prSet presAssocID="{04EA58EE-15F2-4597-B633-52225E9D025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A58735C7-4837-4E5F-85B6-7E610E0DCA02}" type="pres">
      <dgm:prSet presAssocID="{860B56B0-C13B-45D4-B36A-D96CF54FD53F}" presName="node" presStyleLbl="node1" presStyleIdx="3" presStyleCnt="7" custScaleX="448750" custScaleY="1717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0BA2E-F0B7-47AE-B2E9-77A8ED269FB4}" type="pres">
      <dgm:prSet presAssocID="{37146F0A-ADA9-4257-9448-FD971F4C1E17}" presName="sibTrans" presStyleLbl="sibTrans2D1" presStyleIdx="3" presStyleCnt="6"/>
      <dgm:spPr/>
      <dgm:t>
        <a:bodyPr/>
        <a:lstStyle/>
        <a:p>
          <a:endParaRPr lang="ru-RU"/>
        </a:p>
      </dgm:t>
    </dgm:pt>
    <dgm:pt modelId="{027F254D-38E7-4E52-A321-B1FB525988B3}" type="pres">
      <dgm:prSet presAssocID="{37146F0A-ADA9-4257-9448-FD971F4C1E17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6C6F1F37-9305-461E-A67B-65E56FFD74B1}" type="pres">
      <dgm:prSet presAssocID="{DC570A50-29AF-4AEA-A2D6-2CD151BF4923}" presName="node" presStyleLbl="node1" presStyleIdx="4" presStyleCnt="7" custScaleX="44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AD013E-5B9B-42B4-8E51-C2269EADF4A1}" type="pres">
      <dgm:prSet presAssocID="{592F718C-16F2-4747-8B09-D540D1C2019B}" presName="sibTrans" presStyleLbl="sibTrans2D1" presStyleIdx="4" presStyleCnt="6"/>
      <dgm:spPr/>
      <dgm:t>
        <a:bodyPr/>
        <a:lstStyle/>
        <a:p>
          <a:endParaRPr lang="ru-RU"/>
        </a:p>
      </dgm:t>
    </dgm:pt>
    <dgm:pt modelId="{B1859861-51D8-4580-8EDA-0E945D47DF7B}" type="pres">
      <dgm:prSet presAssocID="{592F718C-16F2-4747-8B09-D540D1C2019B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05C23C7-7BB9-47DE-857D-49077C9D689F}" type="pres">
      <dgm:prSet presAssocID="{DBA7B14C-CE31-48E2-99D5-8D37192F74B5}" presName="node" presStyleLbl="node1" presStyleIdx="5" presStyleCnt="7" custScaleX="448750" custScaleY="133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ED1CC8-1A74-4599-BC9F-6A45D20A1453}" type="pres">
      <dgm:prSet presAssocID="{C93346B3-2AEF-4446-8848-7FE2B982964A}" presName="sibTrans" presStyleLbl="sibTrans2D1" presStyleIdx="5" presStyleCnt="6"/>
      <dgm:spPr/>
      <dgm:t>
        <a:bodyPr/>
        <a:lstStyle/>
        <a:p>
          <a:endParaRPr lang="ru-RU"/>
        </a:p>
      </dgm:t>
    </dgm:pt>
    <dgm:pt modelId="{69D9DF48-B2F9-4091-B040-F8E087846C2E}" type="pres">
      <dgm:prSet presAssocID="{C93346B3-2AEF-4446-8848-7FE2B982964A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4D2E10CC-4D8E-48FF-BDDF-80EB9131BEF8}" type="pres">
      <dgm:prSet presAssocID="{2048A390-F8E1-4140-92F5-E3FF86FD8FCB}" presName="node" presStyleLbl="node1" presStyleIdx="6" presStyleCnt="7" custScaleX="448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B92115-64A4-47CF-A911-3223965E4345}" type="presOf" srcId="{860B56B0-C13B-45D4-B36A-D96CF54FD53F}" destId="{A58735C7-4837-4E5F-85B6-7E610E0DCA02}" srcOrd="0" destOrd="0" presId="urn:microsoft.com/office/officeart/2005/8/layout/process2"/>
    <dgm:cxn modelId="{69C0429C-EEE0-4849-8DF5-2D385DB376AF}" srcId="{236273E6-E58F-4FA7-89CD-479834760B5B}" destId="{02338BCC-FB16-4A82-8ED9-80E82510C21F}" srcOrd="0" destOrd="0" parTransId="{2AA1CF96-F6D3-49FD-BAA5-1CAB8E958819}" sibTransId="{6C196038-0E86-435F-BE03-A317B73B06CF}"/>
    <dgm:cxn modelId="{206F1FF6-530B-47C3-B036-BA93055B84C4}" type="presOf" srcId="{764B530D-0618-4506-95C7-9752B49C021A}" destId="{FBB030A4-02DE-456A-A38B-500C8B8CA09A}" srcOrd="0" destOrd="0" presId="urn:microsoft.com/office/officeart/2005/8/layout/process2"/>
    <dgm:cxn modelId="{B4CF7990-6E7F-41DB-BC53-D477E01638E9}" type="presOf" srcId="{DBA7B14C-CE31-48E2-99D5-8D37192F74B5}" destId="{505C23C7-7BB9-47DE-857D-49077C9D689F}" srcOrd="0" destOrd="0" presId="urn:microsoft.com/office/officeart/2005/8/layout/process2"/>
    <dgm:cxn modelId="{8246DA41-8716-454D-A91B-BF5C3B68105B}" type="presOf" srcId="{2048A390-F8E1-4140-92F5-E3FF86FD8FCB}" destId="{4D2E10CC-4D8E-48FF-BDDF-80EB9131BEF8}" srcOrd="0" destOrd="0" presId="urn:microsoft.com/office/officeart/2005/8/layout/process2"/>
    <dgm:cxn modelId="{98BB5AB4-D04A-4AA5-B029-5B5B23FE3D85}" srcId="{236273E6-E58F-4FA7-89CD-479834760B5B}" destId="{2048A390-F8E1-4140-92F5-E3FF86FD8FCB}" srcOrd="6" destOrd="0" parTransId="{20E08FFE-8AC2-43EC-ABAF-7582B3D35D77}" sibTransId="{13E9BE16-3C3A-41F6-AA1C-CE200C0C30F4}"/>
    <dgm:cxn modelId="{281A3C02-A56F-4CDF-B890-29C08E84C3DD}" srcId="{236273E6-E58F-4FA7-89CD-479834760B5B}" destId="{860B56B0-C13B-45D4-B36A-D96CF54FD53F}" srcOrd="3" destOrd="0" parTransId="{1ED921C4-C139-443A-AFD2-3B0564B51330}" sibTransId="{37146F0A-ADA9-4257-9448-FD971F4C1E17}"/>
    <dgm:cxn modelId="{626DCD19-5B2E-4A06-82EC-16C7728E7CB2}" type="presOf" srcId="{04EA58EE-15F2-4597-B633-52225E9D025F}" destId="{18DE001B-CAEF-4892-903B-415EAB6B16BF}" srcOrd="1" destOrd="0" presId="urn:microsoft.com/office/officeart/2005/8/layout/process2"/>
    <dgm:cxn modelId="{3B194AE1-1EF5-4DB8-8A1E-4899B3100B8C}" type="presOf" srcId="{FC128E95-7335-4135-8350-C891D118F7BC}" destId="{681D9CB8-0AF8-40BD-AAE6-997804E04235}" srcOrd="0" destOrd="0" presId="urn:microsoft.com/office/officeart/2005/8/layout/process2"/>
    <dgm:cxn modelId="{8A71154E-9009-4F2E-9B5A-78C288CF780B}" type="presOf" srcId="{592F718C-16F2-4747-8B09-D540D1C2019B}" destId="{B1859861-51D8-4580-8EDA-0E945D47DF7B}" srcOrd="1" destOrd="0" presId="urn:microsoft.com/office/officeart/2005/8/layout/process2"/>
    <dgm:cxn modelId="{81D22225-0D6A-4AA6-95AE-A8B9926A1DE6}" type="presOf" srcId="{C93346B3-2AEF-4446-8848-7FE2B982964A}" destId="{69D9DF48-B2F9-4091-B040-F8E087846C2E}" srcOrd="1" destOrd="0" presId="urn:microsoft.com/office/officeart/2005/8/layout/process2"/>
    <dgm:cxn modelId="{7F01BE6D-EACF-4F58-9ADC-722B02DB5EF0}" type="presOf" srcId="{592F718C-16F2-4747-8B09-D540D1C2019B}" destId="{97AD013E-5B9B-42B4-8E51-C2269EADF4A1}" srcOrd="0" destOrd="0" presId="urn:microsoft.com/office/officeart/2005/8/layout/process2"/>
    <dgm:cxn modelId="{D41EC4A0-D2C4-49FC-939F-6F2963DF342F}" type="presOf" srcId="{6C196038-0E86-435F-BE03-A317B73B06CF}" destId="{46ACF35B-A366-4789-A31C-F59941B81F18}" srcOrd="0" destOrd="0" presId="urn:microsoft.com/office/officeart/2005/8/layout/process2"/>
    <dgm:cxn modelId="{03012CE8-E247-4437-A393-F2645FD57C5D}" type="presOf" srcId="{04EA58EE-15F2-4597-B633-52225E9D025F}" destId="{7DFAC515-2821-453F-8A8F-96DC0DA77C7B}" srcOrd="0" destOrd="0" presId="urn:microsoft.com/office/officeart/2005/8/layout/process2"/>
    <dgm:cxn modelId="{EB2D2318-5DD7-4391-A1FA-7BD85A9D9C09}" type="presOf" srcId="{6C196038-0E86-435F-BE03-A317B73B06CF}" destId="{CA88E772-C963-447E-A709-E8E7916C0379}" srcOrd="1" destOrd="0" presId="urn:microsoft.com/office/officeart/2005/8/layout/process2"/>
    <dgm:cxn modelId="{68022165-DE20-4BF3-9BE2-7F42980BC6DC}" srcId="{236273E6-E58F-4FA7-89CD-479834760B5B}" destId="{EB84EAB1-13B6-434A-BAA8-2C8DA3D37209}" srcOrd="1" destOrd="0" parTransId="{4D6AFEBD-C595-4D18-A4E5-C110B171B776}" sibTransId="{FC128E95-7335-4135-8350-C891D118F7BC}"/>
    <dgm:cxn modelId="{AB6E61F0-8B06-4024-BBDC-6698EBA1C2F4}" type="presOf" srcId="{C93346B3-2AEF-4446-8848-7FE2B982964A}" destId="{13ED1CC8-1A74-4599-BC9F-6A45D20A1453}" srcOrd="0" destOrd="0" presId="urn:microsoft.com/office/officeart/2005/8/layout/process2"/>
    <dgm:cxn modelId="{8DD1A6D0-4B07-4AB6-AEDB-C30E45E9C179}" srcId="{236273E6-E58F-4FA7-89CD-479834760B5B}" destId="{764B530D-0618-4506-95C7-9752B49C021A}" srcOrd="2" destOrd="0" parTransId="{4625DC90-8AF6-4A74-B41B-108832B8ED82}" sibTransId="{04EA58EE-15F2-4597-B633-52225E9D025F}"/>
    <dgm:cxn modelId="{003FF56C-9D9D-48E4-8EF4-E06322E6B9B2}" type="presOf" srcId="{EB84EAB1-13B6-434A-BAA8-2C8DA3D37209}" destId="{CC998100-90FA-4330-A8C0-373538BEBBC7}" srcOrd="0" destOrd="0" presId="urn:microsoft.com/office/officeart/2005/8/layout/process2"/>
    <dgm:cxn modelId="{90AA74FB-00E4-437A-9B42-C854163BBDC2}" type="presOf" srcId="{FC128E95-7335-4135-8350-C891D118F7BC}" destId="{A0723460-956B-4BFB-8A69-761559A12E56}" srcOrd="1" destOrd="0" presId="urn:microsoft.com/office/officeart/2005/8/layout/process2"/>
    <dgm:cxn modelId="{161BEF3A-4081-4824-A80E-96251ED9271C}" type="presOf" srcId="{37146F0A-ADA9-4257-9448-FD971F4C1E17}" destId="{0D60BA2E-F0B7-47AE-B2E9-77A8ED269FB4}" srcOrd="0" destOrd="0" presId="urn:microsoft.com/office/officeart/2005/8/layout/process2"/>
    <dgm:cxn modelId="{E5CC1794-9571-46E9-96A7-AF0A16E7F217}" srcId="{236273E6-E58F-4FA7-89CD-479834760B5B}" destId="{DBA7B14C-CE31-48E2-99D5-8D37192F74B5}" srcOrd="5" destOrd="0" parTransId="{22E1DD4D-5FF6-48C9-BCED-0ECB4EA607E9}" sibTransId="{C93346B3-2AEF-4446-8848-7FE2B982964A}"/>
    <dgm:cxn modelId="{A08DA6B3-A022-4266-AE0A-60F85666FFC0}" type="presOf" srcId="{37146F0A-ADA9-4257-9448-FD971F4C1E17}" destId="{027F254D-38E7-4E52-A321-B1FB525988B3}" srcOrd="1" destOrd="0" presId="urn:microsoft.com/office/officeart/2005/8/layout/process2"/>
    <dgm:cxn modelId="{9F82D945-3836-43F8-A49E-781BB5392579}" type="presOf" srcId="{02338BCC-FB16-4A82-8ED9-80E82510C21F}" destId="{DEBA87BC-ED6F-4051-BFD5-D071055B4C6D}" srcOrd="0" destOrd="0" presId="urn:microsoft.com/office/officeart/2005/8/layout/process2"/>
    <dgm:cxn modelId="{069B58DA-EC72-4B98-A08E-8F4208315A5E}" type="presOf" srcId="{236273E6-E58F-4FA7-89CD-479834760B5B}" destId="{85415B14-4F09-4625-96CA-BFA9FB97D3A5}" srcOrd="0" destOrd="0" presId="urn:microsoft.com/office/officeart/2005/8/layout/process2"/>
    <dgm:cxn modelId="{D30DEBFE-417E-45CE-9763-5D917A9F7099}" type="presOf" srcId="{DC570A50-29AF-4AEA-A2D6-2CD151BF4923}" destId="{6C6F1F37-9305-461E-A67B-65E56FFD74B1}" srcOrd="0" destOrd="0" presId="urn:microsoft.com/office/officeart/2005/8/layout/process2"/>
    <dgm:cxn modelId="{D1891A73-888A-4387-A356-9E22DC16DD05}" srcId="{236273E6-E58F-4FA7-89CD-479834760B5B}" destId="{DC570A50-29AF-4AEA-A2D6-2CD151BF4923}" srcOrd="4" destOrd="0" parTransId="{59CF83F2-D11F-40F3-8170-06451DDDDCCD}" sibTransId="{592F718C-16F2-4747-8B09-D540D1C2019B}"/>
    <dgm:cxn modelId="{9C84A8AD-F173-4EBD-A6D3-0788571974EB}" type="presParOf" srcId="{85415B14-4F09-4625-96CA-BFA9FB97D3A5}" destId="{DEBA87BC-ED6F-4051-BFD5-D071055B4C6D}" srcOrd="0" destOrd="0" presId="urn:microsoft.com/office/officeart/2005/8/layout/process2"/>
    <dgm:cxn modelId="{3A46C6E2-A4BB-408A-AD0F-E0B336062E93}" type="presParOf" srcId="{85415B14-4F09-4625-96CA-BFA9FB97D3A5}" destId="{46ACF35B-A366-4789-A31C-F59941B81F18}" srcOrd="1" destOrd="0" presId="urn:microsoft.com/office/officeart/2005/8/layout/process2"/>
    <dgm:cxn modelId="{79B12577-2EDD-42BE-B8C5-689142C75EA0}" type="presParOf" srcId="{46ACF35B-A366-4789-A31C-F59941B81F18}" destId="{CA88E772-C963-447E-A709-E8E7916C0379}" srcOrd="0" destOrd="0" presId="urn:microsoft.com/office/officeart/2005/8/layout/process2"/>
    <dgm:cxn modelId="{396043AA-F328-45EB-998A-D0251C773FDF}" type="presParOf" srcId="{85415B14-4F09-4625-96CA-BFA9FB97D3A5}" destId="{CC998100-90FA-4330-A8C0-373538BEBBC7}" srcOrd="2" destOrd="0" presId="urn:microsoft.com/office/officeart/2005/8/layout/process2"/>
    <dgm:cxn modelId="{F6A74911-9EF6-4A16-8E23-230EEB54BC9E}" type="presParOf" srcId="{85415B14-4F09-4625-96CA-BFA9FB97D3A5}" destId="{681D9CB8-0AF8-40BD-AAE6-997804E04235}" srcOrd="3" destOrd="0" presId="urn:microsoft.com/office/officeart/2005/8/layout/process2"/>
    <dgm:cxn modelId="{F87929F7-9204-4276-A7C5-691AD805F231}" type="presParOf" srcId="{681D9CB8-0AF8-40BD-AAE6-997804E04235}" destId="{A0723460-956B-4BFB-8A69-761559A12E56}" srcOrd="0" destOrd="0" presId="urn:microsoft.com/office/officeart/2005/8/layout/process2"/>
    <dgm:cxn modelId="{470F7A18-A59C-4E0A-8647-28759BD4C232}" type="presParOf" srcId="{85415B14-4F09-4625-96CA-BFA9FB97D3A5}" destId="{FBB030A4-02DE-456A-A38B-500C8B8CA09A}" srcOrd="4" destOrd="0" presId="urn:microsoft.com/office/officeart/2005/8/layout/process2"/>
    <dgm:cxn modelId="{986114B0-1E81-4A88-B93C-18A807711107}" type="presParOf" srcId="{85415B14-4F09-4625-96CA-BFA9FB97D3A5}" destId="{7DFAC515-2821-453F-8A8F-96DC0DA77C7B}" srcOrd="5" destOrd="0" presId="urn:microsoft.com/office/officeart/2005/8/layout/process2"/>
    <dgm:cxn modelId="{1A2E82AE-DC93-4BE0-9B09-1C0BDFDC2FA9}" type="presParOf" srcId="{7DFAC515-2821-453F-8A8F-96DC0DA77C7B}" destId="{18DE001B-CAEF-4892-903B-415EAB6B16BF}" srcOrd="0" destOrd="0" presId="urn:microsoft.com/office/officeart/2005/8/layout/process2"/>
    <dgm:cxn modelId="{5D965569-A967-4522-9FE2-854DD9D08005}" type="presParOf" srcId="{85415B14-4F09-4625-96CA-BFA9FB97D3A5}" destId="{A58735C7-4837-4E5F-85B6-7E610E0DCA02}" srcOrd="6" destOrd="0" presId="urn:microsoft.com/office/officeart/2005/8/layout/process2"/>
    <dgm:cxn modelId="{A578413D-E9FE-4636-8FA7-ECE647133ACA}" type="presParOf" srcId="{85415B14-4F09-4625-96CA-BFA9FB97D3A5}" destId="{0D60BA2E-F0B7-47AE-B2E9-77A8ED269FB4}" srcOrd="7" destOrd="0" presId="urn:microsoft.com/office/officeart/2005/8/layout/process2"/>
    <dgm:cxn modelId="{0347FCA6-CEAD-4223-9AA1-3EC3C238F95C}" type="presParOf" srcId="{0D60BA2E-F0B7-47AE-B2E9-77A8ED269FB4}" destId="{027F254D-38E7-4E52-A321-B1FB525988B3}" srcOrd="0" destOrd="0" presId="urn:microsoft.com/office/officeart/2005/8/layout/process2"/>
    <dgm:cxn modelId="{87C5634F-1241-4D74-A7BC-5B4081953385}" type="presParOf" srcId="{85415B14-4F09-4625-96CA-BFA9FB97D3A5}" destId="{6C6F1F37-9305-461E-A67B-65E56FFD74B1}" srcOrd="8" destOrd="0" presId="urn:microsoft.com/office/officeart/2005/8/layout/process2"/>
    <dgm:cxn modelId="{60EDE9C6-CDFA-4B17-9861-F1C621D6A6CB}" type="presParOf" srcId="{85415B14-4F09-4625-96CA-BFA9FB97D3A5}" destId="{97AD013E-5B9B-42B4-8E51-C2269EADF4A1}" srcOrd="9" destOrd="0" presId="urn:microsoft.com/office/officeart/2005/8/layout/process2"/>
    <dgm:cxn modelId="{254937D3-51FF-45C7-8E74-52A75A8B16E3}" type="presParOf" srcId="{97AD013E-5B9B-42B4-8E51-C2269EADF4A1}" destId="{B1859861-51D8-4580-8EDA-0E945D47DF7B}" srcOrd="0" destOrd="0" presId="urn:microsoft.com/office/officeart/2005/8/layout/process2"/>
    <dgm:cxn modelId="{EF9DB32E-D024-47B2-B9A2-B1B6084F3B0A}" type="presParOf" srcId="{85415B14-4F09-4625-96CA-BFA9FB97D3A5}" destId="{505C23C7-7BB9-47DE-857D-49077C9D689F}" srcOrd="10" destOrd="0" presId="urn:microsoft.com/office/officeart/2005/8/layout/process2"/>
    <dgm:cxn modelId="{4F459D00-07C8-46F2-8163-D33D098ACDEF}" type="presParOf" srcId="{85415B14-4F09-4625-96CA-BFA9FB97D3A5}" destId="{13ED1CC8-1A74-4599-BC9F-6A45D20A1453}" srcOrd="11" destOrd="0" presId="urn:microsoft.com/office/officeart/2005/8/layout/process2"/>
    <dgm:cxn modelId="{11665BA4-04DD-4D57-9DFD-C7173C8ED3DB}" type="presParOf" srcId="{13ED1CC8-1A74-4599-BC9F-6A45D20A1453}" destId="{69D9DF48-B2F9-4091-B040-F8E087846C2E}" srcOrd="0" destOrd="0" presId="urn:microsoft.com/office/officeart/2005/8/layout/process2"/>
    <dgm:cxn modelId="{8138088F-3509-4A43-BCD6-AC265C67B823}" type="presParOf" srcId="{85415B14-4F09-4625-96CA-BFA9FB97D3A5}" destId="{4D2E10CC-4D8E-48FF-BDDF-80EB9131BEF8}" srcOrd="1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26040-8A56-4DB7-9386-3D7215500319}">
      <dsp:nvSpPr>
        <dsp:cNvPr id="0" name=""/>
        <dsp:cNvSpPr/>
      </dsp:nvSpPr>
      <dsp:spPr>
        <a:xfrm>
          <a:off x="0" y="369160"/>
          <a:ext cx="7908587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3794" tIns="499872" rIns="6137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редактируем набор и содержание модулей Примерной программы исходя из специфики школы</a:t>
          </a:r>
        </a:p>
      </dsp:txBody>
      <dsp:txXfrm>
        <a:off x="0" y="369160"/>
        <a:ext cx="7908587" cy="1209600"/>
      </dsp:txXfrm>
    </dsp:sp>
    <dsp:sp modelId="{A42E26BD-5923-4380-B8BE-87A21B4F423D}">
      <dsp:nvSpPr>
        <dsp:cNvPr id="0" name=""/>
        <dsp:cNvSpPr/>
      </dsp:nvSpPr>
      <dsp:spPr>
        <a:xfrm>
          <a:off x="395429" y="14920"/>
          <a:ext cx="5536010" cy="708480"/>
        </a:xfrm>
        <a:prstGeom prst="roundRect">
          <a:avLst/>
        </a:prstGeom>
        <a:solidFill>
          <a:srgbClr val="EF4B3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248" tIns="0" rIns="2092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«У НАС ТАК»</a:t>
          </a:r>
        </a:p>
      </dsp:txBody>
      <dsp:txXfrm>
        <a:off x="430014" y="49505"/>
        <a:ext cx="5466840" cy="639310"/>
      </dsp:txXfrm>
    </dsp:sp>
    <dsp:sp modelId="{EE35701D-0F6E-4373-9263-3F017D29EBF5}">
      <dsp:nvSpPr>
        <dsp:cNvPr id="0" name=""/>
        <dsp:cNvSpPr/>
      </dsp:nvSpPr>
      <dsp:spPr>
        <a:xfrm>
          <a:off x="0" y="2062600"/>
          <a:ext cx="7908587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3794" tIns="499872" rIns="6137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Заимствуем понравившиеся идеи из Примерной программы и пытаемся их реализовать</a:t>
          </a:r>
        </a:p>
      </dsp:txBody>
      <dsp:txXfrm>
        <a:off x="0" y="2062600"/>
        <a:ext cx="7908587" cy="1209600"/>
      </dsp:txXfrm>
    </dsp:sp>
    <dsp:sp modelId="{4AFD90A1-24A6-43D8-BD32-F079FD3B451A}">
      <dsp:nvSpPr>
        <dsp:cNvPr id="0" name=""/>
        <dsp:cNvSpPr/>
      </dsp:nvSpPr>
      <dsp:spPr>
        <a:xfrm>
          <a:off x="395429" y="1708360"/>
          <a:ext cx="5536010" cy="708480"/>
        </a:xfrm>
        <a:prstGeom prst="roundRect">
          <a:avLst/>
        </a:prstGeom>
        <a:solidFill>
          <a:srgbClr val="EF4B3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248" tIns="0" rIns="2092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«МЫ ХОТЕЛИ БЫ ТАК»</a:t>
          </a:r>
        </a:p>
      </dsp:txBody>
      <dsp:txXfrm>
        <a:off x="430014" y="1742945"/>
        <a:ext cx="5466840" cy="639310"/>
      </dsp:txXfrm>
    </dsp:sp>
    <dsp:sp modelId="{F7FF4475-2113-4141-8FFB-280A35F79741}">
      <dsp:nvSpPr>
        <dsp:cNvPr id="0" name=""/>
        <dsp:cNvSpPr/>
      </dsp:nvSpPr>
      <dsp:spPr>
        <a:xfrm>
          <a:off x="0" y="3756040"/>
          <a:ext cx="7908587" cy="120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3794" tIns="499872" rIns="6137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Добавляем новые модули, описывая содержание деятельности по образцу Примерной программы</a:t>
          </a:r>
        </a:p>
      </dsp:txBody>
      <dsp:txXfrm>
        <a:off x="0" y="3756040"/>
        <a:ext cx="7908587" cy="1209600"/>
      </dsp:txXfrm>
    </dsp:sp>
    <dsp:sp modelId="{F1CEA79C-EC37-4696-96D1-7B12E447F15F}">
      <dsp:nvSpPr>
        <dsp:cNvPr id="0" name=""/>
        <dsp:cNvSpPr/>
      </dsp:nvSpPr>
      <dsp:spPr>
        <a:xfrm>
          <a:off x="395429" y="3401800"/>
          <a:ext cx="5536010" cy="708480"/>
        </a:xfrm>
        <a:prstGeom prst="roundRect">
          <a:avLst/>
        </a:prstGeom>
        <a:solidFill>
          <a:srgbClr val="EF4B3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248" tIns="0" rIns="209248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/>
            <a:t>«У НАС ИНАЧЕ»</a:t>
          </a:r>
        </a:p>
      </dsp:txBody>
      <dsp:txXfrm>
        <a:off x="430014" y="3436385"/>
        <a:ext cx="546684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8A6A0-44E0-4607-8BD0-715DD6DA81D3}">
      <dsp:nvSpPr>
        <dsp:cNvPr id="0" name=""/>
        <dsp:cNvSpPr/>
      </dsp:nvSpPr>
      <dsp:spPr>
        <a:xfrm>
          <a:off x="1616340" y="342087"/>
          <a:ext cx="5220773" cy="13040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72407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Усвоение школьниками социально значимых знаний</a:t>
          </a:r>
        </a:p>
      </dsp:txBody>
      <dsp:txXfrm>
        <a:off x="1616340" y="342087"/>
        <a:ext cx="5220773" cy="1304037"/>
      </dsp:txXfrm>
    </dsp:sp>
    <dsp:sp modelId="{572A3A60-20F5-40A7-AD0C-71FDB98C6A9F}">
      <dsp:nvSpPr>
        <dsp:cNvPr id="0" name=""/>
        <dsp:cNvSpPr/>
      </dsp:nvSpPr>
      <dsp:spPr>
        <a:xfrm>
          <a:off x="181270" y="359463"/>
          <a:ext cx="1151991" cy="1218226"/>
        </a:xfrm>
        <a:prstGeom prst="rect">
          <a:avLst/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62DD9-7E27-4127-BE09-4230B2A01E20}">
      <dsp:nvSpPr>
        <dsp:cNvPr id="0" name=""/>
        <dsp:cNvSpPr/>
      </dsp:nvSpPr>
      <dsp:spPr>
        <a:xfrm>
          <a:off x="1631253" y="2037239"/>
          <a:ext cx="5220773" cy="130403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72407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Развитие социально значимых отношений</a:t>
          </a:r>
        </a:p>
      </dsp:txBody>
      <dsp:txXfrm>
        <a:off x="1631253" y="2037239"/>
        <a:ext cx="5220773" cy="1304037"/>
      </dsp:txXfrm>
    </dsp:sp>
    <dsp:sp modelId="{84A41304-2BD8-46B0-A7FC-44EF6AC6705A}">
      <dsp:nvSpPr>
        <dsp:cNvPr id="0" name=""/>
        <dsp:cNvSpPr/>
      </dsp:nvSpPr>
      <dsp:spPr>
        <a:xfrm>
          <a:off x="166358" y="2025436"/>
          <a:ext cx="1211640" cy="1276584"/>
        </a:xfrm>
        <a:prstGeom prst="rect">
          <a:avLst/>
        </a:prstGeom>
        <a:blipFill dpi="0" rotWithShape="1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27FC49-46EE-4242-BCA1-7310454C8078}">
      <dsp:nvSpPr>
        <dsp:cNvPr id="0" name=""/>
        <dsp:cNvSpPr/>
      </dsp:nvSpPr>
      <dsp:spPr>
        <a:xfrm>
          <a:off x="1638066" y="3751659"/>
          <a:ext cx="5211689" cy="130736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172407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/>
            <a:t>Приобретение школьниками опыта участия в социально значимых делах</a:t>
          </a:r>
        </a:p>
      </dsp:txBody>
      <dsp:txXfrm>
        <a:off x="1638066" y="3751659"/>
        <a:ext cx="5211689" cy="1307360"/>
      </dsp:txXfrm>
    </dsp:sp>
    <dsp:sp modelId="{86166367-63D0-4AE1-9ACC-6A2F8F490D1C}">
      <dsp:nvSpPr>
        <dsp:cNvPr id="0" name=""/>
        <dsp:cNvSpPr/>
      </dsp:nvSpPr>
      <dsp:spPr>
        <a:xfrm>
          <a:off x="168629" y="3740036"/>
          <a:ext cx="1211640" cy="1318440"/>
        </a:xfrm>
        <a:prstGeom prst="rect">
          <a:avLst/>
        </a:prstGeom>
        <a:blipFill dpi="0" rotWithShape="1">
          <a:blip xmlns:r="http://schemas.openxmlformats.org/officeDocument/2006/relationships" r:embed="rId3"/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C3412-6366-4763-88A6-BF4B18038AFD}">
      <dsp:nvSpPr>
        <dsp:cNvPr id="0" name=""/>
        <dsp:cNvSpPr/>
      </dsp:nvSpPr>
      <dsp:spPr>
        <a:xfrm>
          <a:off x="2764" y="831"/>
          <a:ext cx="3862322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Школьный урок</a:t>
          </a:r>
        </a:p>
      </dsp:txBody>
      <dsp:txXfrm>
        <a:off x="33414" y="31481"/>
        <a:ext cx="3801022" cy="985157"/>
      </dsp:txXfrm>
    </dsp:sp>
    <dsp:sp modelId="{3190BEA4-4451-407A-8EBB-CEFC0CB3349B}">
      <dsp:nvSpPr>
        <dsp:cNvPr id="0" name=""/>
        <dsp:cNvSpPr/>
      </dsp:nvSpPr>
      <dsp:spPr>
        <a:xfrm>
          <a:off x="2764" y="1252222"/>
          <a:ext cx="1853321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FF0000"/>
              </a:solidFill>
            </a:rPr>
            <a:t>Самоуправление*</a:t>
          </a:r>
        </a:p>
      </dsp:txBody>
      <dsp:txXfrm>
        <a:off x="33414" y="1282872"/>
        <a:ext cx="1792021" cy="985157"/>
      </dsp:txXfrm>
    </dsp:sp>
    <dsp:sp modelId="{87DCD343-0511-4E82-9CBD-53E1FA539B60}">
      <dsp:nvSpPr>
        <dsp:cNvPr id="0" name=""/>
        <dsp:cNvSpPr/>
      </dsp:nvSpPr>
      <dsp:spPr>
        <a:xfrm>
          <a:off x="2011765" y="1253053"/>
          <a:ext cx="1853321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Курсы внеурочной деятельности</a:t>
          </a:r>
        </a:p>
      </dsp:txBody>
      <dsp:txXfrm>
        <a:off x="2042415" y="1283703"/>
        <a:ext cx="1792021" cy="985157"/>
      </dsp:txXfrm>
    </dsp:sp>
    <dsp:sp modelId="{44625ABC-F5A1-4D2A-BD2D-D720C05F4975}">
      <dsp:nvSpPr>
        <dsp:cNvPr id="0" name=""/>
        <dsp:cNvSpPr/>
      </dsp:nvSpPr>
      <dsp:spPr>
        <a:xfrm>
          <a:off x="4176445" y="831"/>
          <a:ext cx="3862322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Классное руководство</a:t>
          </a:r>
        </a:p>
      </dsp:txBody>
      <dsp:txXfrm>
        <a:off x="4207095" y="31481"/>
        <a:ext cx="3801022" cy="985157"/>
      </dsp:txXfrm>
    </dsp:sp>
    <dsp:sp modelId="{A8F7D4EE-7EAB-4C0A-BB82-72431659FDC1}">
      <dsp:nvSpPr>
        <dsp:cNvPr id="0" name=""/>
        <dsp:cNvSpPr/>
      </dsp:nvSpPr>
      <dsp:spPr>
        <a:xfrm>
          <a:off x="4176445" y="1252222"/>
          <a:ext cx="1853321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Работа с родителями</a:t>
          </a:r>
        </a:p>
      </dsp:txBody>
      <dsp:txXfrm>
        <a:off x="4207095" y="1282872"/>
        <a:ext cx="1792021" cy="985157"/>
      </dsp:txXfrm>
    </dsp:sp>
    <dsp:sp modelId="{F38542EF-FDD6-4D03-83F0-E10514D02566}">
      <dsp:nvSpPr>
        <dsp:cNvPr id="0" name=""/>
        <dsp:cNvSpPr/>
      </dsp:nvSpPr>
      <dsp:spPr>
        <a:xfrm>
          <a:off x="6185445" y="1252222"/>
          <a:ext cx="1853321" cy="1046457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solidFill>
                <a:srgbClr val="FF0000"/>
              </a:solidFill>
            </a:rPr>
            <a:t>Профориентация*</a:t>
          </a:r>
        </a:p>
      </dsp:txBody>
      <dsp:txXfrm>
        <a:off x="6216095" y="1282872"/>
        <a:ext cx="1792021" cy="985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8C3412-6366-4763-88A6-BF4B18038AFD}">
      <dsp:nvSpPr>
        <dsp:cNvPr id="0" name=""/>
        <dsp:cNvSpPr/>
      </dsp:nvSpPr>
      <dsp:spPr>
        <a:xfrm>
          <a:off x="2764" y="831"/>
          <a:ext cx="3862322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Ключевые общешкольные дела</a:t>
          </a:r>
        </a:p>
      </dsp:txBody>
      <dsp:txXfrm>
        <a:off x="33414" y="31481"/>
        <a:ext cx="3801022" cy="985157"/>
      </dsp:txXfrm>
    </dsp:sp>
    <dsp:sp modelId="{3190BEA4-4451-407A-8EBB-CEFC0CB3349B}">
      <dsp:nvSpPr>
        <dsp:cNvPr id="0" name=""/>
        <dsp:cNvSpPr/>
      </dsp:nvSpPr>
      <dsp:spPr>
        <a:xfrm>
          <a:off x="2764" y="1252222"/>
          <a:ext cx="1853321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Детские общественные объединения </a:t>
          </a:r>
        </a:p>
      </dsp:txBody>
      <dsp:txXfrm>
        <a:off x="33414" y="1282872"/>
        <a:ext cx="1792021" cy="985157"/>
      </dsp:txXfrm>
    </dsp:sp>
    <dsp:sp modelId="{87DCD343-0511-4E82-9CBD-53E1FA539B60}">
      <dsp:nvSpPr>
        <dsp:cNvPr id="0" name=""/>
        <dsp:cNvSpPr/>
      </dsp:nvSpPr>
      <dsp:spPr>
        <a:xfrm>
          <a:off x="2011765" y="1252222"/>
          <a:ext cx="1853321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Школьные медиа</a:t>
          </a:r>
        </a:p>
      </dsp:txBody>
      <dsp:txXfrm>
        <a:off x="2042415" y="1282872"/>
        <a:ext cx="1792021" cy="985157"/>
      </dsp:txXfrm>
    </dsp:sp>
    <dsp:sp modelId="{44625ABC-F5A1-4D2A-BD2D-D720C05F4975}">
      <dsp:nvSpPr>
        <dsp:cNvPr id="0" name=""/>
        <dsp:cNvSpPr/>
      </dsp:nvSpPr>
      <dsp:spPr>
        <a:xfrm>
          <a:off x="4176445" y="831"/>
          <a:ext cx="3862322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Организация предметно-эстетический среды</a:t>
          </a:r>
        </a:p>
      </dsp:txBody>
      <dsp:txXfrm>
        <a:off x="4207095" y="31481"/>
        <a:ext cx="3801022" cy="985157"/>
      </dsp:txXfrm>
    </dsp:sp>
    <dsp:sp modelId="{A8F7D4EE-7EAB-4C0A-BB82-72431659FDC1}">
      <dsp:nvSpPr>
        <dsp:cNvPr id="0" name=""/>
        <dsp:cNvSpPr/>
      </dsp:nvSpPr>
      <dsp:spPr>
        <a:xfrm>
          <a:off x="4176445" y="1252222"/>
          <a:ext cx="1853321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Экскурсии, походы</a:t>
          </a:r>
        </a:p>
      </dsp:txBody>
      <dsp:txXfrm>
        <a:off x="4207095" y="1282872"/>
        <a:ext cx="1792021" cy="985157"/>
      </dsp:txXfrm>
    </dsp:sp>
    <dsp:sp modelId="{F38542EF-FDD6-4D03-83F0-E10514D02566}">
      <dsp:nvSpPr>
        <dsp:cNvPr id="0" name=""/>
        <dsp:cNvSpPr/>
      </dsp:nvSpPr>
      <dsp:spPr>
        <a:xfrm>
          <a:off x="6185445" y="1252222"/>
          <a:ext cx="1853321" cy="1046457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04A3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>
              <a:solidFill>
                <a:schemeClr val="tx1"/>
              </a:solidFill>
            </a:rPr>
            <a:t>Волонтерство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216095" y="1282872"/>
        <a:ext cx="1792021" cy="9851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BA87BC-ED6F-4051-BFD5-D071055B4C6D}">
      <dsp:nvSpPr>
        <dsp:cNvPr id="0" name=""/>
        <dsp:cNvSpPr/>
      </dsp:nvSpPr>
      <dsp:spPr>
        <a:xfrm>
          <a:off x="537183" y="2834"/>
          <a:ext cx="7164377" cy="55285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Разъяснение ключевых положений </a:t>
          </a:r>
          <a:endParaRPr lang="en-US" sz="1600" kern="1200" dirty="0"/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Примерной программы воспитания</a:t>
          </a:r>
        </a:p>
      </dsp:txBody>
      <dsp:txXfrm>
        <a:off x="553376" y="19027"/>
        <a:ext cx="7131991" cy="520472"/>
      </dsp:txXfrm>
    </dsp:sp>
    <dsp:sp modelId="{46ACF35B-A366-4789-A31C-F59941B81F18}">
      <dsp:nvSpPr>
        <dsp:cNvPr id="0" name=""/>
        <dsp:cNvSpPr/>
      </dsp:nvSpPr>
      <dsp:spPr>
        <a:xfrm rot="5400000">
          <a:off x="4044535" y="565670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580637"/>
        <a:ext cx="107764" cy="104771"/>
      </dsp:txXfrm>
    </dsp:sp>
    <dsp:sp modelId="{CC998100-90FA-4330-A8C0-373538BEBBC7}">
      <dsp:nvSpPr>
        <dsp:cNvPr id="0" name=""/>
        <dsp:cNvSpPr/>
      </dsp:nvSpPr>
      <dsp:spPr>
        <a:xfrm>
          <a:off x="537183" y="755257"/>
          <a:ext cx="7164377" cy="5387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Создание команды для реализации школьной программы воспитания </a:t>
          </a:r>
          <a:endParaRPr lang="en-US" sz="1600" kern="1200" dirty="0"/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(цель – привлечь единомышленников)</a:t>
          </a:r>
        </a:p>
      </dsp:txBody>
      <dsp:txXfrm>
        <a:off x="552962" y="771036"/>
        <a:ext cx="7132819" cy="507191"/>
      </dsp:txXfrm>
    </dsp:sp>
    <dsp:sp modelId="{681D9CB8-0AF8-40BD-AAE6-997804E04235}">
      <dsp:nvSpPr>
        <dsp:cNvPr id="0" name=""/>
        <dsp:cNvSpPr/>
      </dsp:nvSpPr>
      <dsp:spPr>
        <a:xfrm rot="5400000">
          <a:off x="4044535" y="1303984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1318951"/>
        <a:ext cx="107764" cy="104771"/>
      </dsp:txXfrm>
    </dsp:sp>
    <dsp:sp modelId="{FBB030A4-02DE-456A-A38B-500C8B8CA09A}">
      <dsp:nvSpPr>
        <dsp:cNvPr id="0" name=""/>
        <dsp:cNvSpPr/>
      </dsp:nvSpPr>
      <dsp:spPr>
        <a:xfrm>
          <a:off x="537183" y="1493571"/>
          <a:ext cx="7164377" cy="3991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Проведение самоанализа состояния воспитательной работы в школе</a:t>
          </a:r>
        </a:p>
      </dsp:txBody>
      <dsp:txXfrm>
        <a:off x="548873" y="1505261"/>
        <a:ext cx="7140997" cy="375749"/>
      </dsp:txXfrm>
    </dsp:sp>
    <dsp:sp modelId="{7DFAC515-2821-453F-8A8F-96DC0DA77C7B}">
      <dsp:nvSpPr>
        <dsp:cNvPr id="0" name=""/>
        <dsp:cNvSpPr/>
      </dsp:nvSpPr>
      <dsp:spPr>
        <a:xfrm rot="5400000">
          <a:off x="4044535" y="1902679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1917646"/>
        <a:ext cx="107764" cy="104771"/>
      </dsp:txXfrm>
    </dsp:sp>
    <dsp:sp modelId="{A58735C7-4837-4E5F-85B6-7E610E0DCA02}">
      <dsp:nvSpPr>
        <dsp:cNvPr id="0" name=""/>
        <dsp:cNvSpPr/>
      </dsp:nvSpPr>
      <dsp:spPr>
        <a:xfrm>
          <a:off x="537183" y="2092266"/>
          <a:ext cx="7164377" cy="6854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Проведение педагогического совета в виде свободного обсуждения итогов самоанализа или деловой игры (цель – осмысление проблем и перспектив реализации программы воспитания в школе)</a:t>
          </a:r>
        </a:p>
      </dsp:txBody>
      <dsp:txXfrm>
        <a:off x="557259" y="2112342"/>
        <a:ext cx="7124225" cy="645309"/>
      </dsp:txXfrm>
    </dsp:sp>
    <dsp:sp modelId="{0D60BA2E-F0B7-47AE-B2E9-77A8ED269FB4}">
      <dsp:nvSpPr>
        <dsp:cNvPr id="0" name=""/>
        <dsp:cNvSpPr/>
      </dsp:nvSpPr>
      <dsp:spPr>
        <a:xfrm rot="5400000">
          <a:off x="4044535" y="2787705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2802672"/>
        <a:ext cx="107764" cy="104771"/>
      </dsp:txXfrm>
    </dsp:sp>
    <dsp:sp modelId="{6C6F1F37-9305-461E-A67B-65E56FFD74B1}">
      <dsp:nvSpPr>
        <dsp:cNvPr id="0" name=""/>
        <dsp:cNvSpPr/>
      </dsp:nvSpPr>
      <dsp:spPr>
        <a:xfrm>
          <a:off x="537183" y="2977292"/>
          <a:ext cx="7164377" cy="3991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Создание творческих групп педагогов, определение их кураторов</a:t>
          </a:r>
        </a:p>
      </dsp:txBody>
      <dsp:txXfrm>
        <a:off x="548873" y="2988982"/>
        <a:ext cx="7140997" cy="375749"/>
      </dsp:txXfrm>
    </dsp:sp>
    <dsp:sp modelId="{97AD013E-5B9B-42B4-8E51-C2269EADF4A1}">
      <dsp:nvSpPr>
        <dsp:cNvPr id="0" name=""/>
        <dsp:cNvSpPr/>
      </dsp:nvSpPr>
      <dsp:spPr>
        <a:xfrm rot="5400000">
          <a:off x="4044535" y="3386399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3401366"/>
        <a:ext cx="107764" cy="104771"/>
      </dsp:txXfrm>
    </dsp:sp>
    <dsp:sp modelId="{505C23C7-7BB9-47DE-857D-49077C9D689F}">
      <dsp:nvSpPr>
        <dsp:cNvPr id="0" name=""/>
        <dsp:cNvSpPr/>
      </dsp:nvSpPr>
      <dsp:spPr>
        <a:xfrm>
          <a:off x="537183" y="3575986"/>
          <a:ext cx="7164377" cy="5316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Создание площадки (виртуальной или реальной) </a:t>
          </a:r>
          <a:endParaRPr lang="en-US" sz="1600" kern="1200" dirty="0"/>
        </a:p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для презентации  опыта педагогов в сфере воспитания</a:t>
          </a:r>
        </a:p>
      </dsp:txBody>
      <dsp:txXfrm>
        <a:off x="552754" y="3591557"/>
        <a:ext cx="7133235" cy="500502"/>
      </dsp:txXfrm>
    </dsp:sp>
    <dsp:sp modelId="{13ED1CC8-1A74-4599-BC9F-6A45D20A1453}">
      <dsp:nvSpPr>
        <dsp:cNvPr id="0" name=""/>
        <dsp:cNvSpPr/>
      </dsp:nvSpPr>
      <dsp:spPr>
        <a:xfrm rot="5400000">
          <a:off x="4044535" y="4117609"/>
          <a:ext cx="149673" cy="179608"/>
        </a:xfrm>
        <a:prstGeom prst="rightArrow">
          <a:avLst>
            <a:gd name="adj1" fmla="val 60000"/>
            <a:gd name="adj2" fmla="val 50000"/>
          </a:avLst>
        </a:prstGeom>
        <a:solidFill>
          <a:srgbClr val="AE484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 rot="-5400000">
        <a:off x="4065490" y="4132576"/>
        <a:ext cx="107764" cy="104771"/>
      </dsp:txXfrm>
    </dsp:sp>
    <dsp:sp modelId="{4D2E10CC-4D8E-48FF-BDDF-80EB9131BEF8}">
      <dsp:nvSpPr>
        <dsp:cNvPr id="0" name=""/>
        <dsp:cNvSpPr/>
      </dsp:nvSpPr>
      <dsp:spPr>
        <a:xfrm>
          <a:off x="537183" y="4307196"/>
          <a:ext cx="7164377" cy="39912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7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/>
            <a:t>Обобщение предложений в рабочую программу</a:t>
          </a:r>
        </a:p>
      </dsp:txBody>
      <dsp:txXfrm>
        <a:off x="548873" y="4318886"/>
        <a:ext cx="7140997" cy="375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28718A-82F2-4971-BA13-8B6420302319}" type="datetimeFigureOut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D1EC843-A35E-4398-996E-5EEBC1D12B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F21FA-59EA-47DB-8493-ED376D3B7968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881E9-9061-48A2-9A51-D36BAE12D6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802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FEF0-0EE5-409F-9F5E-AC873CA7F4BF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24C8-98A0-440D-A587-0F1DCD4AAC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41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7093A-96DE-4A68-828E-545661B989F3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D5D25-7377-4295-8A01-EE818B491A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5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C3D2-DFA5-4B21-9DEF-7BA76E3EEC53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A8435-0666-443B-8EF7-F0E8CD8CA3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687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14B2B-DF7F-462E-A21E-C2585F8721FE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D5E52-8A55-464F-837D-3598CE73D21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1851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27FD-7D03-4243-A92B-F27A6E27B74B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062F2-45F4-473C-BC56-DCA37A0528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5157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CE787-3165-43D4-BEBD-F1E252A7F9DE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6C477-CBFF-494E-8300-04FF66A10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9940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89DD1-B650-4EC3-BB9D-9008A124DA9B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9E92D-EA44-440E-A35A-5E4CCA9E031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267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966A5-B4E9-4388-8238-5CFE84329763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9944F-DD7A-4C6B-A340-FC638829E8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880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49859-C2CB-4546-BEA6-5A055BEEE295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01DFC-085E-4070-8EE2-FAEC036627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567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571D-F31A-46C7-AE64-D278EF5DD348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18DD5-E5F1-4577-9729-4EAF2B2141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308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fld id="{0B371865-A0A5-42EE-8724-B7D35C13F9D4}" type="datetime1">
              <a:rPr lang="ru-RU"/>
              <a:pPr>
                <a:defRPr/>
              </a:pPr>
              <a:t>21.04.2021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лого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A12863D-7857-4D0E-83F4-E08BC8422EE2}" type="slidenum">
              <a:rPr lang="ru-RU" altLang="ru-RU"/>
              <a:pPr/>
              <a:t>‹#›</a:t>
            </a:fld>
            <a:endParaRPr lang="ru-RU" altLang="ru-RU"/>
          </a:p>
        </p:txBody>
      </p:sp>
      <p:pic>
        <p:nvPicPr>
          <p:cNvPr id="1031" name="Рисунок 6" descr="e-Obr_CMYK_BlackText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5" y="258763"/>
            <a:ext cx="1879600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seminar-obraz.ru/seminar/154-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539750" y="3644900"/>
            <a:ext cx="751998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411163" y="3770313"/>
            <a:ext cx="8074025" cy="28622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buFont typeface="Arial" panose="020B0604020202020204" pitchFamily="34" charset="0"/>
              <a:buNone/>
              <a:defRPr/>
            </a:pPr>
            <a:r>
              <a:rPr lang="ru-RU" sz="2000" b="1" dirty="0">
                <a:solidFill>
                  <a:srgbClr val="000000"/>
                </a:solidFill>
              </a:rPr>
              <a:t>Селиванова Наталия Леонидовна</a:t>
            </a:r>
            <a:r>
              <a:rPr lang="ru-RU" sz="1200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доктор педагогических наук, профессор,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член-корреспондент РАО, 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главный научный сотрудник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Института стратегии развития образования РАО,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руководитель проекта «Апробация и внедрение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Примерной программы воспитания»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Лауреат  премии Президента Российской Федерации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ru-RU" sz="2000" dirty="0">
                <a:solidFill>
                  <a:srgbClr val="000000"/>
                </a:solidFill>
              </a:rPr>
              <a:t>в области образования</a:t>
            </a:r>
          </a:p>
        </p:txBody>
      </p:sp>
      <p:pic>
        <p:nvPicPr>
          <p:cNvPr id="13316" name="Рисунок 6" descr="action-obrazovani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1"/>
          <p:cNvSpPr txBox="1">
            <a:spLocks noChangeArrowheads="1"/>
          </p:cNvSpPr>
          <p:nvPr/>
        </p:nvSpPr>
        <p:spPr bwMode="auto">
          <a:xfrm>
            <a:off x="466725" y="914400"/>
            <a:ext cx="7423150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3200" b="1"/>
              <a:t>Вебинар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ru-RU" altLang="ru-RU" sz="3200" b="1"/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3200" b="1"/>
              <a:t>РАБОЧАЯ ПРОГРАММА ВОСПИТАНИЯ: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3600"/>
              <a:t>как разработать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3600"/>
              <a:t>и включить в ООП школы</a:t>
            </a:r>
          </a:p>
          <a:p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Заголовок 3"/>
          <p:cNvSpPr txBox="1">
            <a:spLocks/>
          </p:cNvSpPr>
          <p:nvPr/>
        </p:nvSpPr>
        <p:spPr bwMode="auto">
          <a:xfrm>
            <a:off x="457200" y="1025525"/>
            <a:ext cx="77041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/>
              <a:t>Цель программы – помочь педагогам:</a:t>
            </a:r>
          </a:p>
        </p:txBody>
      </p:sp>
      <p:sp>
        <p:nvSpPr>
          <p:cNvPr id="23556" name="TextBox 14"/>
          <p:cNvSpPr txBox="1">
            <a:spLocks noChangeArrowheads="1"/>
          </p:cNvSpPr>
          <p:nvPr/>
        </p:nvSpPr>
        <p:spPr bwMode="auto">
          <a:xfrm>
            <a:off x="5878513" y="1855788"/>
            <a:ext cx="2287587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000" dirty="0">
                <a:latin typeface="+mn-lt"/>
              </a:rPr>
              <a:t>Разработать действенные программы воспитания, учитывающие специфику </a:t>
            </a:r>
          </a:p>
          <a:p>
            <a:pPr>
              <a:defRPr/>
            </a:pPr>
            <a:r>
              <a:rPr lang="ru-RU" altLang="ru-RU" sz="2000" dirty="0">
                <a:latin typeface="+mn-lt"/>
              </a:rPr>
              <a:t>каждой </a:t>
            </a:r>
          </a:p>
          <a:p>
            <a:pPr>
              <a:defRPr/>
            </a:pPr>
            <a:r>
              <a:rPr lang="ru-RU" altLang="ru-RU" sz="2000" dirty="0">
                <a:latin typeface="+mn-lt"/>
              </a:rPr>
              <a:t>школы</a:t>
            </a:r>
          </a:p>
        </p:txBody>
      </p:sp>
      <p:sp>
        <p:nvSpPr>
          <p:cNvPr id="23557" name="TextBox 15"/>
          <p:cNvSpPr txBox="1">
            <a:spLocks noChangeArrowheads="1"/>
          </p:cNvSpPr>
          <p:nvPr/>
        </p:nvSpPr>
        <p:spPr bwMode="auto">
          <a:xfrm>
            <a:off x="1503363" y="5472113"/>
            <a:ext cx="500856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000" dirty="0">
                <a:latin typeface="+mn-lt"/>
              </a:rPr>
              <a:t>Решать проблемы личностного </a:t>
            </a:r>
          </a:p>
          <a:p>
            <a:pPr algn="ctr">
              <a:defRPr/>
            </a:pPr>
            <a:r>
              <a:rPr lang="ru-RU" altLang="ru-RU" sz="2000" dirty="0">
                <a:latin typeface="+mn-lt"/>
              </a:rPr>
              <a:t>развития школьников, </a:t>
            </a:r>
          </a:p>
          <a:p>
            <a:pPr algn="ctr">
              <a:defRPr/>
            </a:pPr>
            <a:r>
              <a:rPr lang="ru-RU" altLang="ru-RU" sz="2000" dirty="0">
                <a:latin typeface="+mn-lt"/>
              </a:rPr>
              <a:t>их гармоничного вхождения </a:t>
            </a:r>
          </a:p>
          <a:p>
            <a:pPr algn="ctr">
              <a:defRPr/>
            </a:pPr>
            <a:r>
              <a:rPr lang="ru-RU" altLang="ru-RU" sz="2000" dirty="0">
                <a:latin typeface="+mn-lt"/>
              </a:rPr>
              <a:t>в социальный мир</a:t>
            </a:r>
          </a:p>
        </p:txBody>
      </p:sp>
      <p:sp>
        <p:nvSpPr>
          <p:cNvPr id="23558" name="TextBox 2"/>
          <p:cNvSpPr txBox="1">
            <a:spLocks noChangeArrowheads="1"/>
          </p:cNvSpPr>
          <p:nvPr/>
        </p:nvSpPr>
        <p:spPr bwMode="auto">
          <a:xfrm>
            <a:off x="201613" y="1822450"/>
            <a:ext cx="20113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altLang="ru-RU" sz="2000" dirty="0">
                <a:latin typeface="+mn-lt"/>
              </a:rPr>
              <a:t>Увидеть воспитательный потенциал  совместной </a:t>
            </a:r>
          </a:p>
          <a:p>
            <a:pPr algn="r">
              <a:defRPr/>
            </a:pPr>
            <a:r>
              <a:rPr lang="ru-RU" altLang="ru-RU" sz="2000" dirty="0">
                <a:latin typeface="+mn-lt"/>
              </a:rPr>
              <a:t>с детьми деятельности </a:t>
            </a:r>
          </a:p>
          <a:p>
            <a:pPr algn="r">
              <a:defRPr/>
            </a:pPr>
            <a:r>
              <a:rPr lang="ru-RU" altLang="ru-RU" sz="2000" dirty="0">
                <a:latin typeface="+mn-lt"/>
              </a:rPr>
              <a:t>и способы </a:t>
            </a:r>
          </a:p>
          <a:p>
            <a:pPr algn="r">
              <a:defRPr/>
            </a:pPr>
            <a:r>
              <a:rPr lang="ru-RU" altLang="ru-RU" sz="2000" dirty="0">
                <a:latin typeface="+mn-lt"/>
              </a:rPr>
              <a:t>его реализации</a:t>
            </a:r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2933183" y="2724763"/>
            <a:ext cx="2214578" cy="2000264"/>
          </a:xfrm>
          <a:prstGeom prst="triangle">
            <a:avLst/>
          </a:prstGeom>
          <a:noFill/>
          <a:ln w="69850">
            <a:solidFill>
              <a:srgbClr val="008000">
                <a:alpha val="74902"/>
              </a:srgbClr>
            </a:solidFill>
            <a:prstDash val="solid"/>
          </a:ln>
          <a:scene3d>
            <a:camera prst="orthographicFront">
              <a:rot lat="90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/>
          </a:p>
        </p:txBody>
      </p:sp>
      <p:sp>
        <p:nvSpPr>
          <p:cNvPr id="22" name="Куб 21"/>
          <p:cNvSpPr/>
          <p:nvPr/>
        </p:nvSpPr>
        <p:spPr>
          <a:xfrm>
            <a:off x="2338388" y="2227263"/>
            <a:ext cx="568325" cy="522287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800"/>
          </a:p>
        </p:txBody>
      </p:sp>
      <p:sp>
        <p:nvSpPr>
          <p:cNvPr id="24" name="Куб 23"/>
          <p:cNvSpPr/>
          <p:nvPr/>
        </p:nvSpPr>
        <p:spPr>
          <a:xfrm>
            <a:off x="5178425" y="2209800"/>
            <a:ext cx="566738" cy="549275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800"/>
          </a:p>
        </p:txBody>
      </p:sp>
      <p:sp>
        <p:nvSpPr>
          <p:cNvPr id="25" name="Куб 24"/>
          <p:cNvSpPr/>
          <p:nvPr/>
        </p:nvSpPr>
        <p:spPr>
          <a:xfrm>
            <a:off x="3722688" y="4703763"/>
            <a:ext cx="576262" cy="546100"/>
          </a:xfrm>
          <a:prstGeom prst="cube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Заголовок 3"/>
          <p:cNvSpPr txBox="1">
            <a:spLocks/>
          </p:cNvSpPr>
          <p:nvPr/>
        </p:nvSpPr>
        <p:spPr bwMode="auto">
          <a:xfrm>
            <a:off x="933450" y="1008063"/>
            <a:ext cx="77533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ОСОБЕННОСТИ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Примерной программы воспитания</a:t>
            </a:r>
            <a:endParaRPr lang="ru-RU" altLang="ru-RU" sz="1200" b="1"/>
          </a:p>
        </p:txBody>
      </p:sp>
      <p:sp>
        <p:nvSpPr>
          <p:cNvPr id="8" name="TextBox 7"/>
          <p:cNvSpPr txBox="1"/>
          <p:nvPr/>
        </p:nvSpPr>
        <p:spPr>
          <a:xfrm>
            <a:off x="1468438" y="1781175"/>
            <a:ext cx="681355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Программа-конструктор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Упрощает процесс разработки школами своих программ</a:t>
            </a:r>
          </a:p>
          <a:p>
            <a:pPr>
              <a:defRPr/>
            </a:pP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Одна школа – одна программа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Сокращает объем обязательной школьной документации</a:t>
            </a:r>
          </a:p>
          <a:p>
            <a:pPr>
              <a:defRPr/>
            </a:pPr>
            <a:endParaRPr lang="ru-RU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</a:rPr>
              <a:t>Единство цели воспитания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Формулируется на основе ценностей, 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объединяющих общество</a:t>
            </a:r>
          </a:p>
          <a:p>
            <a:pPr>
              <a:defRPr/>
            </a:pPr>
            <a:endParaRPr lang="ru-RU" b="1" dirty="0">
              <a:solidFill>
                <a:srgbClr val="CC66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CC6600"/>
                </a:solidFill>
                <a:latin typeface="Arial" panose="020B0604020202020204" pitchFamily="34" charset="0"/>
              </a:rPr>
              <a:t>Деятельностный характер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Позволяет преодолеть </a:t>
            </a:r>
            <a:r>
              <a:rPr lang="ru-RU" dirty="0" err="1">
                <a:latin typeface="Arial" panose="020B0604020202020204" pitchFamily="34" charset="0"/>
              </a:rPr>
              <a:t>мероприятийность</a:t>
            </a:r>
            <a:r>
              <a:rPr lang="ru-RU" dirty="0">
                <a:latin typeface="Arial" panose="020B0604020202020204" pitchFamily="34" charset="0"/>
              </a:rPr>
              <a:t> воспитания</a:t>
            </a:r>
          </a:p>
          <a:p>
            <a:pPr>
              <a:defRPr/>
            </a:pPr>
            <a:endParaRPr lang="ru-RU" dirty="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ru-RU" b="1" dirty="0">
                <a:solidFill>
                  <a:srgbClr val="00B050"/>
                </a:solidFill>
                <a:latin typeface="Arial" panose="020B0604020202020204" pitchFamily="34" charset="0"/>
              </a:rPr>
              <a:t>Модульный принцип построения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Делает программу гибкой и вариативной, нет акцента </a:t>
            </a:r>
          </a:p>
          <a:p>
            <a:pPr>
              <a:defRPr/>
            </a:pPr>
            <a:r>
              <a:rPr lang="ru-RU" dirty="0">
                <a:latin typeface="Arial" panose="020B0604020202020204" pitchFamily="34" charset="0"/>
              </a:rPr>
              <a:t>на традиционных направлениях воспитания</a:t>
            </a:r>
          </a:p>
        </p:txBody>
      </p:sp>
      <p:pic>
        <p:nvPicPr>
          <p:cNvPr id="23557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36433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2660650"/>
            <a:ext cx="7810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755775"/>
            <a:ext cx="7413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5749925"/>
            <a:ext cx="804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1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4775200"/>
            <a:ext cx="7794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2" name="TextBox 12"/>
          <p:cNvSpPr txBox="1">
            <a:spLocks noChangeArrowheads="1"/>
          </p:cNvSpPr>
          <p:nvPr/>
        </p:nvSpPr>
        <p:spPr bwMode="auto">
          <a:xfrm>
            <a:off x="3862388" y="16732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223838" y="1912938"/>
            <a:ext cx="479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2060"/>
                </a:solidFill>
              </a:rPr>
              <a:t>1.</a:t>
            </a:r>
          </a:p>
        </p:txBody>
      </p:sp>
      <p:sp>
        <p:nvSpPr>
          <p:cNvPr id="23564" name="TextBox 17"/>
          <p:cNvSpPr txBox="1">
            <a:spLocks noChangeArrowheads="1"/>
          </p:cNvSpPr>
          <p:nvPr/>
        </p:nvSpPr>
        <p:spPr bwMode="auto">
          <a:xfrm>
            <a:off x="239713" y="2843213"/>
            <a:ext cx="479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B0F0"/>
                </a:solidFill>
              </a:rPr>
              <a:t>2.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5588" y="3744913"/>
            <a:ext cx="4810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3.</a:t>
            </a:r>
          </a:p>
        </p:txBody>
      </p:sp>
      <p:sp>
        <p:nvSpPr>
          <p:cNvPr id="23566" name="TextBox 19"/>
          <p:cNvSpPr txBox="1">
            <a:spLocks noChangeArrowheads="1"/>
          </p:cNvSpPr>
          <p:nvPr/>
        </p:nvSpPr>
        <p:spPr bwMode="auto">
          <a:xfrm>
            <a:off x="261938" y="4967288"/>
            <a:ext cx="481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A47D00"/>
                </a:solidFill>
              </a:rPr>
              <a:t>4.</a:t>
            </a:r>
          </a:p>
        </p:txBody>
      </p:sp>
      <p:sp>
        <p:nvSpPr>
          <p:cNvPr id="23567" name="TextBox 20"/>
          <p:cNvSpPr txBox="1">
            <a:spLocks noChangeArrowheads="1"/>
          </p:cNvSpPr>
          <p:nvPr/>
        </p:nvSpPr>
        <p:spPr bwMode="auto">
          <a:xfrm>
            <a:off x="269875" y="5956300"/>
            <a:ext cx="479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>
                <a:solidFill>
                  <a:srgbClr val="00B050"/>
                </a:solidFill>
              </a:rPr>
              <a:t>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4"/>
          <p:cNvSpPr txBox="1">
            <a:spLocks noChangeArrowheads="1"/>
          </p:cNvSpPr>
          <p:nvPr/>
        </p:nvSpPr>
        <p:spPr bwMode="auto">
          <a:xfrm>
            <a:off x="225425" y="1430338"/>
            <a:ext cx="1635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000" b="1" dirty="0">
                <a:latin typeface="+mn-lt"/>
              </a:rPr>
              <a:t>Особенности</a:t>
            </a: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25400" y="2454275"/>
            <a:ext cx="2124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Цели и задачи</a:t>
            </a:r>
          </a:p>
        </p:txBody>
      </p:sp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198438" y="3633788"/>
            <a:ext cx="18065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latin typeface="+mn-lt"/>
              </a:rPr>
              <a:t>Виды, формы,</a:t>
            </a:r>
          </a:p>
          <a:p>
            <a:pPr>
              <a:spcBef>
                <a:spcPct val="20000"/>
              </a:spcBef>
              <a:defRPr/>
            </a:pPr>
            <a:r>
              <a:rPr lang="ru-RU" sz="2000" b="1" dirty="0">
                <a:latin typeface="+mn-lt"/>
              </a:rPr>
              <a:t>содержание</a:t>
            </a: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314325" y="4889500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Самоанализ</a:t>
            </a:r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25400" y="5691188"/>
            <a:ext cx="20256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+mn-lt"/>
              </a:rPr>
              <a:t>План 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воспитательной </a:t>
            </a:r>
          </a:p>
          <a:p>
            <a:pPr algn="ctr">
              <a:defRPr/>
            </a:pPr>
            <a:r>
              <a:rPr lang="ru-RU" sz="2000" b="1" dirty="0">
                <a:latin typeface="+mn-lt"/>
              </a:rPr>
              <a:t>работы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2051050" y="1292225"/>
            <a:ext cx="6256338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>
                <a:latin typeface="+mn-lt"/>
              </a:rPr>
              <a:t>Дан алгоритм, по которому школа может описать специфику своей деятельности в сфере воспитания</a:t>
            </a:r>
          </a:p>
        </p:txBody>
      </p:sp>
      <p:sp>
        <p:nvSpPr>
          <p:cNvPr id="11" name="Text Box 39"/>
          <p:cNvSpPr txBox="1">
            <a:spLocks noChangeArrowheads="1"/>
          </p:cNvSpPr>
          <p:nvPr/>
        </p:nvSpPr>
        <p:spPr bwMode="auto">
          <a:xfrm>
            <a:off x="2051050" y="2230438"/>
            <a:ext cx="6256338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>
                <a:latin typeface="+mn-lt"/>
              </a:rPr>
              <a:t>Дает возможность каждому педагогу конкретизировать общие цели и задачи в соответствии со спецификой своей работы </a:t>
            </a: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51050" y="3546475"/>
            <a:ext cx="6256338" cy="9223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>
                <a:latin typeface="+mn-lt"/>
              </a:rPr>
              <a:t>Показаны конкретные способы воспитательной работы в рамках каждого модуля, которые школа может выбрать или дополнить своими собственными</a:t>
            </a:r>
          </a:p>
        </p:txBody>
      </p:sp>
      <p:sp>
        <p:nvSpPr>
          <p:cNvPr id="13" name="Text Box 39"/>
          <p:cNvSpPr txBox="1">
            <a:spLocks noChangeArrowheads="1"/>
          </p:cNvSpPr>
          <p:nvPr/>
        </p:nvSpPr>
        <p:spPr bwMode="auto">
          <a:xfrm>
            <a:off x="2051050" y="4749800"/>
            <a:ext cx="6256338" cy="9239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>
                <a:latin typeface="+mn-lt"/>
              </a:rPr>
              <a:t>Приводится возможный перечень направлений, критериев и способов осуществления самоанализа воспитательной работы школы</a:t>
            </a: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51050" y="5849938"/>
            <a:ext cx="6256338" cy="6461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altLang="ru-RU" sz="2000" dirty="0">
                <a:latin typeface="+mn-lt"/>
              </a:rPr>
              <a:t>В методических рекомендациях представлена матрица этого плана</a:t>
            </a:r>
          </a:p>
        </p:txBody>
      </p:sp>
      <p:sp>
        <p:nvSpPr>
          <p:cNvPr id="24589" name="Заголовок 3"/>
          <p:cNvSpPr txBox="1">
            <a:spLocks/>
          </p:cNvSpPr>
          <p:nvPr/>
        </p:nvSpPr>
        <p:spPr bwMode="auto">
          <a:xfrm>
            <a:off x="933450" y="765175"/>
            <a:ext cx="68580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Примерная программа воспитания</a:t>
            </a:r>
            <a:endParaRPr lang="ru-RU" altLang="ru-RU" sz="1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Заголовок 3"/>
          <p:cNvSpPr txBox="1">
            <a:spLocks/>
          </p:cNvSpPr>
          <p:nvPr/>
        </p:nvSpPr>
        <p:spPr bwMode="auto">
          <a:xfrm>
            <a:off x="282575" y="658813"/>
            <a:ext cx="8083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Выбираем способ работы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с Примерной программой</a:t>
            </a:r>
            <a:endParaRPr lang="ru-RU" altLang="ru-RU" sz="1200" b="1"/>
          </a:p>
        </p:txBody>
      </p:sp>
      <p:graphicFrame>
        <p:nvGraphicFramePr>
          <p:cNvPr id="3" name="Схема 2"/>
          <p:cNvGraphicFramePr/>
          <p:nvPr/>
        </p:nvGraphicFramePr>
        <p:xfrm>
          <a:off x="282101" y="1585608"/>
          <a:ext cx="7908587" cy="498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Заголовок 3"/>
          <p:cNvSpPr txBox="1">
            <a:spLocks/>
          </p:cNvSpPr>
          <p:nvPr/>
        </p:nvSpPr>
        <p:spPr bwMode="auto">
          <a:xfrm>
            <a:off x="282575" y="930275"/>
            <a:ext cx="80835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Конкретизируем цели воспитания</a:t>
            </a:r>
            <a:endParaRPr lang="ru-RU" altLang="ru-RU" sz="1200" b="1"/>
          </a:p>
        </p:txBody>
      </p:sp>
      <p:graphicFrame>
        <p:nvGraphicFramePr>
          <p:cNvPr id="4" name="Схема 3"/>
          <p:cNvGraphicFramePr/>
          <p:nvPr/>
        </p:nvGraphicFramePr>
        <p:xfrm>
          <a:off x="486384" y="1397000"/>
          <a:ext cx="8093413" cy="523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9" name="Прямоугольник 2"/>
          <p:cNvSpPr>
            <a:spLocks noChangeArrowheads="1"/>
          </p:cNvSpPr>
          <p:nvPr/>
        </p:nvSpPr>
        <p:spPr bwMode="auto">
          <a:xfrm>
            <a:off x="7354888" y="6605588"/>
            <a:ext cx="11144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i="1">
                <a:latin typeface="Inter"/>
              </a:rPr>
              <a:t>иконки от </a:t>
            </a:r>
            <a:r>
              <a:rPr lang="en-US" altLang="ru-RU" sz="900" i="1">
                <a:latin typeface="Inter"/>
              </a:rPr>
              <a:t>Icons8</a:t>
            </a:r>
            <a:endParaRPr lang="ru-RU" altLang="ru-RU" sz="900" i="1">
              <a:latin typeface="In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Заголовок 3"/>
          <p:cNvSpPr txBox="1">
            <a:spLocks/>
          </p:cNvSpPr>
          <p:nvPr/>
        </p:nvSpPr>
        <p:spPr bwMode="auto">
          <a:xfrm>
            <a:off x="282575" y="930275"/>
            <a:ext cx="808355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Подбираем нужные модули</a:t>
            </a:r>
            <a:endParaRPr lang="ru-RU" altLang="ru-RU" sz="1200" b="1"/>
          </a:p>
        </p:txBody>
      </p:sp>
      <p:sp>
        <p:nvSpPr>
          <p:cNvPr id="27652" name="Прямоугольник 2"/>
          <p:cNvSpPr>
            <a:spLocks noChangeArrowheads="1"/>
          </p:cNvSpPr>
          <p:nvPr/>
        </p:nvSpPr>
        <p:spPr bwMode="auto">
          <a:xfrm>
            <a:off x="7354888" y="6605588"/>
            <a:ext cx="111442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900" i="1">
                <a:latin typeface="Inter"/>
              </a:rPr>
              <a:t>иконки от </a:t>
            </a:r>
            <a:r>
              <a:rPr lang="en-US" altLang="ru-RU" sz="900" i="1">
                <a:latin typeface="Inter"/>
              </a:rPr>
              <a:t>Icons8</a:t>
            </a:r>
            <a:endParaRPr lang="ru-RU" altLang="ru-RU" sz="900" i="1">
              <a:latin typeface="Inter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29702" y="1669374"/>
          <a:ext cx="8041532" cy="2299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36187" y="4185603"/>
          <a:ext cx="8041532" cy="2299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Заголовок 3"/>
          <p:cNvSpPr txBox="1">
            <a:spLocks/>
          </p:cNvSpPr>
          <p:nvPr/>
        </p:nvSpPr>
        <p:spPr bwMode="auto">
          <a:xfrm>
            <a:off x="265113" y="690563"/>
            <a:ext cx="8064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Организация процесса разработки программы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3200" b="1">
                <a:solidFill>
                  <a:srgbClr val="F04A30"/>
                </a:solidFill>
                <a:latin typeface="Georgia" panose="02040502050405020303" pitchFamily="18" charset="0"/>
              </a:rPr>
              <a:t>АЛГОРИТМ 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91440" y="1929384"/>
          <a:ext cx="8238744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Заголовок 3"/>
          <p:cNvSpPr txBox="1">
            <a:spLocks/>
          </p:cNvSpPr>
          <p:nvPr/>
        </p:nvSpPr>
        <p:spPr bwMode="auto">
          <a:xfrm>
            <a:off x="457200" y="898525"/>
            <a:ext cx="767238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ПРИМЕР КАЛЕНДАРНОГО ПЛАНА</a:t>
            </a:r>
          </a:p>
        </p:txBody>
      </p:sp>
      <p:sp>
        <p:nvSpPr>
          <p:cNvPr id="29700" name="Прямоугольник 3"/>
          <p:cNvSpPr>
            <a:spLocks noChangeArrowheads="1"/>
          </p:cNvSpPr>
          <p:nvPr/>
        </p:nvSpPr>
        <p:spPr bwMode="auto">
          <a:xfrm>
            <a:off x="1490663" y="1552575"/>
            <a:ext cx="583406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2800" b="1">
                <a:solidFill>
                  <a:srgbClr val="F1483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Календарный план </a:t>
            </a:r>
            <a:endParaRPr lang="en-US" altLang="ru-RU" sz="2800" b="1">
              <a:solidFill>
                <a:srgbClr val="F1483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altLang="ru-RU" sz="2800" b="1">
                <a:solidFill>
                  <a:srgbClr val="F1483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воспитательной работы образовательной организации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" y="2908300"/>
          <a:ext cx="7470775" cy="2147888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490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0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0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814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Дела</a:t>
                      </a:r>
                    </a:p>
                  </a:txBody>
                  <a:tcPr marL="91445" marR="91445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 marL="91445" marR="91445" marT="45700" marB="457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Ориентировочное время проведения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 marT="45700" marB="457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4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 marT="45700" marB="4570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5" marR="91445"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Заголовок 3"/>
          <p:cNvSpPr txBox="1">
            <a:spLocks/>
          </p:cNvSpPr>
          <p:nvPr/>
        </p:nvSpPr>
        <p:spPr bwMode="auto">
          <a:xfrm>
            <a:off x="180975" y="712788"/>
            <a:ext cx="8143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ru-RU" altLang="ru-RU" sz="2900" b="1"/>
              <a:t>САМОАНАЛИЗ </a:t>
            </a:r>
          </a:p>
          <a:p>
            <a:pPr algn="ctr" eaLnBrk="1" hangingPunct="1">
              <a:lnSpc>
                <a:spcPct val="70000"/>
              </a:lnSpc>
            </a:pPr>
            <a:r>
              <a:rPr lang="ru-RU" altLang="ru-RU" sz="2900" b="1"/>
              <a:t>организуемого в школе воспитательного процесса </a:t>
            </a:r>
          </a:p>
        </p:txBody>
      </p:sp>
      <p:sp>
        <p:nvSpPr>
          <p:cNvPr id="30724" name="Місце для вмісту 2"/>
          <p:cNvSpPr txBox="1">
            <a:spLocks/>
          </p:cNvSpPr>
          <p:nvPr/>
        </p:nvSpPr>
        <p:spPr bwMode="auto">
          <a:xfrm>
            <a:off x="292100" y="1865313"/>
            <a:ext cx="8034338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проводимых ключевых общешкольных дел;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совместной деятельности классных руководителей и их классов;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организуемой в школе внеурочной деятельности;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реализации личностно развивающего потенциала школьных уроков;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существующего в школе ученического самоуправления;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функционирующих на базе школы детских общественных объединений;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проводимых в школе экскурсий, экспедиций, походов; 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профориентационной работы школы;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работы школьных медиа;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организации предметно-эстетической среды школы;</a:t>
            </a:r>
          </a:p>
          <a:p>
            <a:pPr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altLang="ru-RU" sz="2000"/>
              <a:t>качество взаимодействия школы и семей школьников</a:t>
            </a:r>
          </a:p>
          <a:p>
            <a:pPr algn="ctr" eaLnBrk="1" hangingPunct="1">
              <a:lnSpc>
                <a:spcPct val="8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altLang="ru-RU" sz="2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Заголовок 3"/>
          <p:cNvSpPr txBox="1">
            <a:spLocks/>
          </p:cNvSpPr>
          <p:nvPr/>
        </p:nvSpPr>
        <p:spPr bwMode="auto">
          <a:xfrm>
            <a:off x="457200" y="696913"/>
            <a:ext cx="78676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ПРИМЕР ИЗ АНКЕТЫ,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000" b="1"/>
              <a:t>разработанной для самоанализа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2413" y="1279525"/>
          <a:ext cx="7927975" cy="5389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93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4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2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Качество существующего в школе ученического самоуправления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6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Школьники занимают пассивную позицию по отношению к происходящему в школе, чувствуют, что не могут повлиять на это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1 - 10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Ребята чувствуют свою ответственность за происходящее в школе, понимают, на что именно они могут повлиять в школьной жизни и знают, как это можно сделать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Ребята не вовлечены в организацию школьной жизни, школьное самоуправление имитируется (например, органы самоуправления не имеют реальных полномочий, дети поставлены педагогами в позицию исполнителей, самоуправление часто сводится к проведению дней самоуправления и т.п.)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1 - 10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Ребята часто выступают инициаторами, организаторами тех или иных школьных или </a:t>
                      </a:r>
                      <a:r>
                        <a:rPr lang="ru-RU" sz="1600" dirty="0" err="1">
                          <a:effectLst/>
                        </a:rPr>
                        <a:t>внутриклассных</a:t>
                      </a:r>
                      <a:r>
                        <a:rPr lang="ru-RU" sz="1600" dirty="0">
                          <a:effectLst/>
                        </a:rPr>
                        <a:t> дел, имеют возможность выбирать зоны своей ответственности за то или иное дело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Лидеры ученического самоуправления безынициативны или вовсе отсутствуют в школе.  Они преимущественно назначаются взрослыми и реализуют только их идеи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1 - 10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Лидеры ученического самоуправления выступают с инициативой, являются активными участниками и организаторами событий в школе и за ее пределами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481" marR="464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3"/>
          <p:cNvSpPr txBox="1">
            <a:spLocks/>
          </p:cNvSpPr>
          <p:nvPr/>
        </p:nvSpPr>
        <p:spPr bwMode="auto">
          <a:xfrm>
            <a:off x="339725" y="2076450"/>
            <a:ext cx="796766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900" b="1"/>
              <a:t>Федеральный закон от 31 июля 2020 г. N 304-ФЗ </a:t>
            </a:r>
            <a:r>
              <a:rPr lang="ru-RU" altLang="ru-RU" sz="2000" b="1" i="1"/>
              <a:t>«О внесении изменений в Федеральный закон "Об образовании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000" b="1" i="1"/>
              <a:t>в Российской Федерации" по вопросам воспитания обучающихся»</a:t>
            </a:r>
          </a:p>
          <a:p>
            <a:pPr algn="ctr" eaLnBrk="1" hangingPunct="1"/>
            <a:endParaRPr lang="ru-RU" altLang="ru-RU" sz="1200" b="1"/>
          </a:p>
        </p:txBody>
      </p:sp>
      <p:sp>
        <p:nvSpPr>
          <p:cNvPr id="14340" name="Місце для вмісту 2"/>
          <p:cNvSpPr txBox="1">
            <a:spLocks/>
          </p:cNvSpPr>
          <p:nvPr/>
        </p:nvSpPr>
        <p:spPr bwMode="auto">
          <a:xfrm>
            <a:off x="782638" y="2868613"/>
            <a:ext cx="7081837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b="1"/>
              <a:t>«</a:t>
            </a:r>
            <a:r>
              <a:rPr lang="ru-RU" altLang="ru-RU" sz="2000" b="1">
                <a:solidFill>
                  <a:srgbClr val="FF0000"/>
                </a:solidFill>
              </a:rPr>
              <a:t>ВОСПИТАНИЕ</a:t>
            </a:r>
            <a:r>
              <a:rPr lang="ru-RU" altLang="ru-RU" sz="2000"/>
              <a:t> - деятельность, направленная на развитие личности, создание условий для самоопределения и социализации обучающихся на основе социокультурных, духовно-нравственных ценностей и принятых в российском обществе правил и норм поведения в интересах человека, семьи, общества и государства, формирование у обучающихся чувства патриотизма, гражданственности, уважения к памяти защитников Отечества и подвигам Героев Отечества, закону и правопорядку, человеку труда и старшему поколению, взаимного уважения, бережного отношения к культурному наследию и традициям многонационального народа Российской Федерации, природе и окружающей среде» </a:t>
            </a:r>
            <a:endParaRPr lang="ru-RU" altLang="ru-RU" sz="2000" b="1"/>
          </a:p>
        </p:txBody>
      </p:sp>
      <p:sp>
        <p:nvSpPr>
          <p:cNvPr id="5" name="TextBox 4"/>
          <p:cNvSpPr txBox="1"/>
          <p:nvPr/>
        </p:nvSpPr>
        <p:spPr>
          <a:xfrm>
            <a:off x="214313" y="765175"/>
            <a:ext cx="7920037" cy="927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n-lt"/>
              </a:rPr>
              <a:t>ОСНОВНЫЕ ДОКУМЕНТЫ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400" b="1" dirty="0">
                <a:solidFill>
                  <a:srgbClr val="EF4930"/>
                </a:solidFill>
                <a:latin typeface="+mn-lt"/>
              </a:rPr>
              <a:t>для организации воспитательного процесса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400" b="1" dirty="0">
                <a:solidFill>
                  <a:srgbClr val="EF4930"/>
                </a:solidFill>
                <a:latin typeface="+mn-lt"/>
              </a:rPr>
              <a:t>в образовательной организации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Заголовок 3"/>
          <p:cNvSpPr txBox="1">
            <a:spLocks/>
          </p:cNvSpPr>
          <p:nvPr/>
        </p:nvSpPr>
        <p:spPr bwMode="auto">
          <a:xfrm>
            <a:off x="457200" y="977900"/>
            <a:ext cx="77628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Значение  примерной программы воспитания для деятельности  классного руководителя</a:t>
            </a:r>
          </a:p>
        </p:txBody>
      </p:sp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192088" y="1987550"/>
            <a:ext cx="8202612" cy="392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9750" indent="-539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«6. Ведение и составление педагогическими работниками, осуществляющими классное руководство, следующей документации:</a:t>
            </a:r>
            <a:endParaRPr lang="ru-RU" altLang="ru-RU" sz="26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1) </a:t>
            </a:r>
            <a:r>
              <a:rPr lang="ru-RU" altLang="ru-RU" sz="2600" b="1">
                <a:solidFill>
                  <a:srgbClr val="333333"/>
                </a:solidFill>
                <a:cs typeface="Times New Roman" panose="02020603050405020304" pitchFamily="18" charset="0"/>
              </a:rPr>
              <a:t>классный журнал </a:t>
            </a: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(в бумажной форме) в части внесения в него и актуализации списка обучающих;</a:t>
            </a:r>
            <a:endParaRPr lang="ru-RU" altLang="ru-RU" sz="2600"/>
          </a:p>
          <a:p>
            <a:pPr>
              <a:lnSpc>
                <a:spcPct val="80000"/>
              </a:lnSpc>
              <a:spcAft>
                <a:spcPts val="1200"/>
              </a:spcAft>
            </a:pP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2) </a:t>
            </a:r>
            <a:r>
              <a:rPr lang="ru-RU" altLang="ru-RU" sz="2600" b="1">
                <a:solidFill>
                  <a:srgbClr val="333333"/>
                </a:solidFill>
                <a:cs typeface="Times New Roman" panose="02020603050405020304" pitchFamily="18" charset="0"/>
              </a:rPr>
              <a:t>план работы </a:t>
            </a: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в рамках деятельности, связанной с классным руководством, требования к оформлению которого могут быть установлены </a:t>
            </a:r>
            <a:r>
              <a:rPr lang="ru-RU" altLang="ru-RU" sz="2600" b="1">
                <a:solidFill>
                  <a:srgbClr val="F04A30"/>
                </a:solidFill>
                <a:cs typeface="Times New Roman" panose="02020603050405020304" pitchFamily="18" charset="0"/>
              </a:rPr>
              <a:t>локальным нормативным актом общеобразовательной организации по согласованию с выборным органом первичной профсоюзной организации</a:t>
            </a:r>
            <a:r>
              <a:rPr lang="ru-RU" altLang="ru-RU" sz="2600">
                <a:solidFill>
                  <a:srgbClr val="333333"/>
                </a:solidFill>
                <a:cs typeface="Times New Roman" panose="02020603050405020304" pitchFamily="18" charset="0"/>
              </a:rPr>
              <a:t>»</a:t>
            </a:r>
            <a:endParaRPr lang="ru-RU" altLang="ru-RU" sz="2600"/>
          </a:p>
        </p:txBody>
      </p:sp>
      <p:sp>
        <p:nvSpPr>
          <p:cNvPr id="32773" name="Прямоугольник 5"/>
          <p:cNvSpPr>
            <a:spLocks noChangeArrowheads="1"/>
          </p:cNvSpPr>
          <p:nvPr/>
        </p:nvSpPr>
        <p:spPr bwMode="auto">
          <a:xfrm>
            <a:off x="3063875" y="6254750"/>
            <a:ext cx="5646738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1400" i="1">
                <a:latin typeface="Georgia" panose="02040502050405020303" pitchFamily="18" charset="0"/>
              </a:rPr>
              <a:t>Письмо Минпросвещения России </a:t>
            </a:r>
          </a:p>
          <a:p>
            <a:pPr algn="ctr">
              <a:lnSpc>
                <a:spcPct val="80000"/>
              </a:lnSpc>
            </a:pPr>
            <a:r>
              <a:rPr lang="ru-RU" altLang="ru-RU" sz="1400" i="1"/>
              <a:t>от 12.05.2020 № ВБ-1011/08 "О методических рекомендациях"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Заголовок 3"/>
          <p:cNvSpPr txBox="1">
            <a:spLocks/>
          </p:cNvSpPr>
          <p:nvPr/>
        </p:nvSpPr>
        <p:spPr bwMode="auto">
          <a:xfrm>
            <a:off x="457200" y="866775"/>
            <a:ext cx="8229600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/>
              <a:t>МИФЫ внедрения программы воспитания</a:t>
            </a:r>
            <a:endParaRPr lang="ru-RU" altLang="ru-RU" sz="1200" b="1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15925" y="1447800"/>
          <a:ext cx="7734300" cy="5195888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773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989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«Программа воспитания – новый дополнительный документ, </a:t>
                      </a:r>
                    </a:p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/>
                        <a:t>который будут требовать от школ»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032">
                <a:tc>
                  <a:txBody>
                    <a:bodyPr/>
                    <a:lstStyle/>
                    <a:p>
                      <a:pPr marL="288000" algn="r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«Примерная программа воспитания </a:t>
                      </a:r>
                    </a:p>
                    <a:p>
                      <a:pPr marL="288000" algn="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/>
                        <a:t>не соответствует ФГОС»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391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«Новая примерная программа воспитания –                               </a:t>
                      </a:r>
                    </a:p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/>
                        <a:t>это </a:t>
                      </a:r>
                      <a:r>
                        <a:rPr lang="ru-RU" sz="2000" kern="1200" dirty="0"/>
                        <a:t>унифицированная</a:t>
                      </a:r>
                      <a:r>
                        <a:rPr lang="ru-RU" sz="2000" dirty="0"/>
                        <a:t> для всех школ программа»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5397">
                <a:tc>
                  <a:txBody>
                    <a:bodyPr/>
                    <a:lstStyle/>
                    <a:p>
                      <a:pPr marL="288000" algn="r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«Нужно</a:t>
                      </a:r>
                      <a:r>
                        <a:rPr lang="ru-RU" sz="2000" baseline="0" dirty="0"/>
                        <a:t> </a:t>
                      </a:r>
                      <a:r>
                        <a:rPr lang="ru-RU" sz="2000" dirty="0"/>
                        <a:t>разрабатывать три рабочие программы                         </a:t>
                      </a:r>
                    </a:p>
                    <a:p>
                      <a:pPr marL="288000" algn="r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/>
                        <a:t>(на каждый уровень образования)»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414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«В новой программе воспитания возрастает </a:t>
                      </a:r>
                    </a:p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/>
                        <a:t>количество проводимых мероприятий»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764">
                <a:tc>
                  <a:txBody>
                    <a:bodyPr/>
                    <a:lstStyle/>
                    <a:p>
                      <a:pPr marL="288000" algn="r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«Программа воспитания разрабатывается  каждый год»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046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/>
                        <a:t>«Программа воспитания оценивается по количеству модулей»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Заголовок 3"/>
          <p:cNvSpPr txBox="1">
            <a:spLocks/>
          </p:cNvSpPr>
          <p:nvPr/>
        </p:nvSpPr>
        <p:spPr bwMode="auto">
          <a:xfrm>
            <a:off x="457200" y="866775"/>
            <a:ext cx="78216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РИСКИ разработки и внедрения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программы воспитания</a:t>
            </a:r>
            <a:endParaRPr lang="ru-RU" altLang="ru-RU" sz="1200" b="1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9238" y="1577975"/>
          <a:ext cx="8029575" cy="4953000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506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23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79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 dirty="0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Рассматривать программу как инструмент воспитания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0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Расширять программу до бесконечности, включать модули, 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не отражающие реальную работу в образовательной организации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0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Разрабатывать программу только силами  классных руководителей 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и администрации школы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0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Не обсуждать программу в педагогическом коллективе, </a:t>
                      </a:r>
                    </a:p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а давать ее как готовый документ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655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Делать из программы тайну для родителей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39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Измерять уровень воспитанности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040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b="1" dirty="0">
                          <a:sym typeface="Symbol"/>
                        </a:rPr>
                        <a:t>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000" dirty="0"/>
                        <a:t>Проверять программу управляющими органами системы образования на соответствие Примерной программе воспитания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Заголовок 3"/>
          <p:cNvSpPr txBox="1">
            <a:spLocks/>
          </p:cNvSpPr>
          <p:nvPr/>
        </p:nvSpPr>
        <p:spPr bwMode="auto">
          <a:xfrm>
            <a:off x="457200" y="866775"/>
            <a:ext cx="7821613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РЕСУРСЫ для разработки и внедрения 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altLang="ru-RU" sz="2900" b="1"/>
              <a:t>программы воспитания</a:t>
            </a:r>
            <a:endParaRPr lang="ru-RU" altLang="ru-RU" sz="1200" b="1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7663" y="1744663"/>
          <a:ext cx="7673975" cy="4784725"/>
        </p:xfrm>
        <a:graphic>
          <a:graphicData uri="http://schemas.openxmlformats.org/drawingml/2006/table">
            <a:tbl>
              <a:tblPr bandRow="1">
                <a:tableStyleId>{9DCAF9ED-07DC-4A11-8D7F-57B35C25682E}</a:tableStyleId>
              </a:tblPr>
              <a:tblGrid>
                <a:gridCol w="682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90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4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1.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>
                        <a:lnSpc>
                          <a:spcPct val="8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Сайт Примерной программы воспитания </a:t>
                      </a:r>
                      <a:r>
                        <a:rPr lang="ru-RU" sz="2000" u="sng" dirty="0" err="1"/>
                        <a:t>form.instrao.ru</a:t>
                      </a:r>
                      <a:r>
                        <a:rPr lang="ru-RU" sz="2000" u="sng" dirty="0"/>
                        <a:t> </a:t>
                      </a:r>
                      <a:endParaRPr lang="ru-RU" sz="2000" i="1" u="sng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21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2.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>
                        <a:lnSpc>
                          <a:spcPct val="80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/>
                        <a:t>Примерная программа воспитания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75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3.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/>
                        <a:t>Методические рекомендации по разработке рабочих программ воспитания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3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4.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Методическое пособие «Воспитание в современной школе: от программы к действиям»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497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5.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Программа ДПО «Конструирование воспитательной деятельности педагога: работа на результат» (36 ч.)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64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6.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/>
                        <a:t>Примеры модулей «ВОСПИТАНИЕ+ Авторские программы школ России»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64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/>
                        <a:t>7.</a:t>
                      </a:r>
                      <a:endParaRPr lang="ru-RU" sz="2000" i="1" dirty="0"/>
                    </a:p>
                  </a:txBody>
                  <a:tcPr marL="91434" marR="91434" marT="45715" marB="45715" anchor="ctr"/>
                </a:tc>
                <a:tc>
                  <a:txBody>
                    <a:bodyPr/>
                    <a:lstStyle/>
                    <a:p>
                      <a:pPr marL="82550" indent="0" algn="l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err="1"/>
                        <a:t>Видеовизитка</a:t>
                      </a:r>
                      <a:r>
                        <a:rPr lang="ru-RU" sz="2000" kern="1200" dirty="0"/>
                        <a:t> Примерной программы воспитания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76" marR="6857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Заголовок 3"/>
          <p:cNvSpPr txBox="1">
            <a:spLocks/>
          </p:cNvSpPr>
          <p:nvPr/>
        </p:nvSpPr>
        <p:spPr bwMode="auto">
          <a:xfrm>
            <a:off x="457200" y="1135063"/>
            <a:ext cx="82296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/>
              <a:t>Ближайшие вебинары</a:t>
            </a:r>
            <a:endParaRPr lang="ru-RU" altLang="ru-RU" sz="1200" b="1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5900" y="1762125"/>
          <a:ext cx="8066088" cy="6731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95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0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99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10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rgbClr val="333333"/>
                          </a:solidFill>
                        </a:rPr>
                        <a:t>23 апреля </a:t>
                      </a:r>
                      <a:endParaRPr lang="ru-RU" sz="2400" b="0" dirty="0">
                        <a:solidFill>
                          <a:srgbClr val="333333"/>
                        </a:solidFill>
                        <a:latin typeface="Calibri" pitchFamily="34" charset="0"/>
                      </a:endParaRPr>
                    </a:p>
                  </a:txBody>
                  <a:tcPr marL="91425" marR="91425" marT="45703" marB="4570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333333"/>
                          </a:solidFill>
                        </a:rPr>
                        <a:t>Как пройдет государственная итоговая аттестация в 2021</a:t>
                      </a:r>
                      <a:endParaRPr lang="ru-RU" sz="1200" b="1" dirty="0">
                        <a:solidFill>
                          <a:srgbClr val="333333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91425" marR="91425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hlinkClick r:id="rId3"/>
                        </a:rPr>
                        <a:t>Зарегистрироваться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marL="91425" marR="91425" marT="45703" marB="4570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Название 1"/>
          <p:cNvSpPr txBox="1">
            <a:spLocks/>
          </p:cNvSpPr>
          <p:nvPr/>
        </p:nvSpPr>
        <p:spPr bwMode="auto">
          <a:xfrm>
            <a:off x="282575" y="2590800"/>
            <a:ext cx="7891463" cy="1676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dirty="0"/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dirty="0"/>
          </a:p>
          <a:p>
            <a:pPr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+mn-lt"/>
              </a:rPr>
              <a:t>Официальный </a:t>
            </a:r>
            <a:r>
              <a:rPr lang="en-US" dirty="0">
                <a:latin typeface="+mn-lt"/>
              </a:rPr>
              <a:t>web-</a:t>
            </a:r>
            <a:r>
              <a:rPr lang="ru-RU" dirty="0">
                <a:latin typeface="+mn-lt"/>
              </a:rPr>
              <a:t>сайт</a:t>
            </a:r>
            <a:r>
              <a:rPr lang="en-US" dirty="0">
                <a:latin typeface="+mn-lt"/>
              </a:rPr>
              <a:t> </a:t>
            </a:r>
            <a:endParaRPr lang="ru-RU" dirty="0">
              <a:latin typeface="+mn-lt"/>
            </a:endParaRPr>
          </a:p>
          <a:p>
            <a:pPr algn="ctr" eaLnBrk="1" fontAlgn="auto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>
                <a:latin typeface="+mn-lt"/>
              </a:rPr>
              <a:t>Примерной программы воспитания</a:t>
            </a:r>
            <a:r>
              <a:rPr lang="en-US" dirty="0">
                <a:latin typeface="+mn-lt"/>
              </a:rPr>
              <a:t>: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endParaRPr lang="ru-RU" sz="4000" b="1" dirty="0">
              <a:latin typeface="+mn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7184" y="3878801"/>
            <a:ext cx="6733795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19050" cmpd="sng">
                  <a:solidFill>
                    <a:srgbClr val="C00000"/>
                  </a:solidFill>
                  <a:prstDash val="solid"/>
                </a:ln>
                <a:solidFill>
                  <a:srgbClr val="FF5050"/>
                </a:solidFill>
              </a:rPr>
              <a:t>form.instrao.ru</a:t>
            </a:r>
            <a:endParaRPr lang="ru-RU" sz="6600" b="1" dirty="0">
              <a:ln w="19050" cmpd="sng">
                <a:solidFill>
                  <a:srgbClr val="C00000"/>
                </a:solidFill>
                <a:prstDash val="solid"/>
              </a:ln>
              <a:solidFill>
                <a:srgbClr val="FF5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4313" y="765175"/>
            <a:ext cx="81534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Georgia" pitchFamily="18" charset="0"/>
              </a:rPr>
              <a:t>ОСНОВНЫЕ ДОКУМЕНТЫ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j-lt"/>
              </a:rPr>
              <a:t>для организации воспитательного процесса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j-lt"/>
              </a:rPr>
              <a:t>в образовательной организации</a:t>
            </a:r>
          </a:p>
        </p:txBody>
      </p:sp>
      <p:sp>
        <p:nvSpPr>
          <p:cNvPr id="15364" name="Заголовок 3"/>
          <p:cNvSpPr txBox="1">
            <a:spLocks/>
          </p:cNvSpPr>
          <p:nvPr/>
        </p:nvSpPr>
        <p:spPr bwMode="auto">
          <a:xfrm>
            <a:off x="457200" y="1839913"/>
            <a:ext cx="772953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000" b="1"/>
              <a:t>Приказ Минпросвещения России от 11 декабря 2020 г. № 712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2000" b="1" i="1" u="sng"/>
              <a:t>«О внесении изменений в некоторые федеральные государственные образовательные стандарты общего образования по вопросам  воспитания обучающихся»</a:t>
            </a:r>
            <a:endParaRPr lang="ru-RU" altLang="ru-RU" sz="11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3"/>
          <p:cNvSpPr>
            <a:spLocks noGrp="1"/>
          </p:cNvSpPr>
          <p:nvPr>
            <p:ph type="ctrTitle"/>
          </p:nvPr>
        </p:nvSpPr>
        <p:spPr>
          <a:xfrm>
            <a:off x="1252538" y="1592263"/>
            <a:ext cx="5921375" cy="527050"/>
          </a:xfrm>
        </p:spPr>
        <p:txBody>
          <a:bodyPr/>
          <a:lstStyle/>
          <a:p>
            <a:r>
              <a:rPr lang="ru-RU" altLang="ru-RU" sz="2400" b="1" smtClean="0"/>
              <a:t>ПРИМЕРНАЯ ПРОГРАММА ВОСПИТАНИЯ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514475" y="2255838"/>
            <a:ext cx="6842125" cy="424497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Aft>
                <a:spcPts val="1200"/>
              </a:spcAft>
              <a:defRPr/>
            </a:pPr>
            <a:r>
              <a:rPr lang="ru-RU" dirty="0">
                <a:latin typeface="+mn-lt"/>
              </a:rPr>
              <a:t>Примерная программа воспитания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создана</a:t>
            </a:r>
            <a:r>
              <a:rPr lang="ru-RU" dirty="0">
                <a:latin typeface="+mn-lt"/>
              </a:rPr>
              <a:t> в рамках государственного задания </a:t>
            </a:r>
            <a:r>
              <a:rPr lang="ru-RU" dirty="0" err="1">
                <a:latin typeface="+mn-lt"/>
              </a:rPr>
              <a:t>Минпросвещения</a:t>
            </a:r>
            <a:r>
              <a:rPr lang="ru-RU" dirty="0">
                <a:latin typeface="+mn-lt"/>
              </a:rPr>
              <a:t> России</a:t>
            </a:r>
          </a:p>
          <a:p>
            <a:pPr>
              <a:lnSpc>
                <a:spcPct val="80000"/>
              </a:lnSpc>
              <a:defRPr/>
            </a:pPr>
            <a:r>
              <a:rPr lang="ru-RU" dirty="0">
                <a:latin typeface="+mn-lt"/>
              </a:rPr>
              <a:t>Обучающие </a:t>
            </a:r>
            <a:r>
              <a:rPr lang="ru-RU" dirty="0">
                <a:latin typeface="+mn-lt"/>
                <a:cs typeface="+mn-cs"/>
              </a:rPr>
              <a:t>семинары (свыше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1000</a:t>
            </a:r>
            <a:r>
              <a:rPr lang="ru-RU" dirty="0">
                <a:latin typeface="+mn-lt"/>
                <a:cs typeface="+mn-cs"/>
              </a:rPr>
              <a:t> участников из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78</a:t>
            </a:r>
            <a:r>
              <a:rPr lang="ru-RU" dirty="0">
                <a:latin typeface="+mn-lt"/>
                <a:cs typeface="+mn-cs"/>
              </a:rPr>
              <a:t> регионов)</a:t>
            </a:r>
          </a:p>
          <a:p>
            <a:pPr>
              <a:lnSpc>
                <a:spcPct val="80000"/>
              </a:lnSpc>
              <a:spcBef>
                <a:spcPts val="1000"/>
              </a:spcBef>
              <a:defRPr/>
            </a:pPr>
            <a:r>
              <a:rPr lang="ru-RU" dirty="0">
                <a:latin typeface="+mn-lt"/>
                <a:cs typeface="+mn-cs"/>
              </a:rPr>
              <a:t>Разработка</a:t>
            </a:r>
            <a:r>
              <a:rPr lang="ru-RU" dirty="0">
                <a:latin typeface="+mn-lt"/>
              </a:rPr>
              <a:t> </a:t>
            </a:r>
            <a:r>
              <a:rPr lang="ru-RU" dirty="0">
                <a:latin typeface="+mn-lt"/>
                <a:cs typeface="+mn-cs"/>
              </a:rPr>
              <a:t>рабочих </a:t>
            </a:r>
            <a:r>
              <a:rPr lang="ru-RU" dirty="0">
                <a:latin typeface="+mn-lt"/>
              </a:rPr>
              <a:t>программ воспитания в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756</a:t>
            </a:r>
            <a:r>
              <a:rPr lang="ru-RU" dirty="0">
                <a:latin typeface="+mn-lt"/>
              </a:rPr>
              <a:t>  школах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                  83 </a:t>
            </a:r>
            <a:r>
              <a:rPr lang="ru-RU" dirty="0">
                <a:latin typeface="+mn-lt"/>
              </a:rPr>
              <a:t>субъектов Российской Федерации с участием </a:t>
            </a:r>
            <a:r>
              <a:rPr lang="ru-RU" b="1" dirty="0">
                <a:solidFill>
                  <a:srgbClr val="FF0000"/>
                </a:solidFill>
                <a:latin typeface="+mn-lt"/>
              </a:rPr>
              <a:t>57</a:t>
            </a:r>
            <a:r>
              <a:rPr lang="ru-RU" dirty="0">
                <a:latin typeface="+mn-lt"/>
              </a:rPr>
              <a:t> экспертов – ведущих специалистов в теории и практике воспитания</a:t>
            </a:r>
            <a:endParaRPr lang="ru-RU" dirty="0">
              <a:latin typeface="+mn-lt"/>
              <a:cs typeface="+mn-cs"/>
            </a:endParaRP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dirty="0">
                <a:latin typeface="+mn-lt"/>
                <a:cs typeface="+mn-cs"/>
              </a:rPr>
              <a:t>Анализ рабочих программ экспертами, составление рекомендаций по доработке</a:t>
            </a:r>
            <a:r>
              <a:rPr lang="ru-RU" dirty="0">
                <a:latin typeface="+mn-lt"/>
              </a:rPr>
              <a:t> Примерной программы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ru-RU" dirty="0">
                <a:latin typeface="+mn-lt"/>
                <a:cs typeface="+mn-cs"/>
              </a:rPr>
              <a:t>Всероссийская конференция – подведение итогов апробации</a:t>
            </a:r>
          </a:p>
          <a:p>
            <a:pPr eaLnBrk="1" fontAlgn="auto" hangingPunct="1">
              <a:lnSpc>
                <a:spcPct val="80000"/>
              </a:lnSpc>
              <a:spcBef>
                <a:spcPts val="240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Доработка программы, разработка методического обеспечения </a:t>
            </a:r>
            <a:endParaRPr lang="ru-RU" dirty="0">
              <a:latin typeface="+mn-lt"/>
              <a:cs typeface="+mn-cs"/>
            </a:endParaRPr>
          </a:p>
          <a:p>
            <a:pPr>
              <a:lnSpc>
                <a:spcPct val="80000"/>
              </a:lnSpc>
              <a:spcBef>
                <a:spcPts val="1800"/>
              </a:spcBef>
              <a:defRPr/>
            </a:pPr>
            <a:r>
              <a:rPr lang="ru-RU" dirty="0">
                <a:latin typeface="+mn-lt"/>
                <a:cs typeface="+mn-cs"/>
              </a:rPr>
              <a:t>Примерная программа воспитания </a:t>
            </a:r>
            <a:r>
              <a:rPr lang="ru-RU" b="1" dirty="0">
                <a:solidFill>
                  <a:srgbClr val="FF0000"/>
                </a:solidFill>
                <a:latin typeface="+mn-lt"/>
                <a:cs typeface="+mn-cs"/>
              </a:rPr>
              <a:t>утверждена</a:t>
            </a:r>
            <a:r>
              <a:rPr lang="ru-RU" dirty="0">
                <a:latin typeface="+mn-lt"/>
                <a:cs typeface="+mn-cs"/>
              </a:rPr>
              <a:t> на заседании ФУМО (протокол  </a:t>
            </a:r>
            <a:r>
              <a:rPr lang="ru-RU" dirty="0">
                <a:latin typeface="+mn-lt"/>
              </a:rPr>
              <a:t>№2/20 от 02 июня 2020 г.), </a:t>
            </a:r>
            <a:r>
              <a:rPr lang="ru-RU" dirty="0">
                <a:latin typeface="+mn-lt"/>
                <a:cs typeface="+mn-cs"/>
              </a:rPr>
              <a:t>в</a:t>
            </a:r>
            <a:r>
              <a:rPr lang="ru-RU" dirty="0" err="1">
                <a:latin typeface="+mn-lt"/>
              </a:rPr>
              <a:t>ключена</a:t>
            </a:r>
            <a:r>
              <a:rPr lang="ru-RU" dirty="0">
                <a:latin typeface="+mn-lt"/>
              </a:rPr>
              <a:t> в Реестр примерных образовательных программ   </a:t>
            </a:r>
            <a:r>
              <a:rPr lang="en-US" b="1" dirty="0">
                <a:solidFill>
                  <a:srgbClr val="FF0000"/>
                </a:solidFill>
                <a:latin typeface="+mn-lt"/>
              </a:rPr>
              <a:t>https://fgosreestr.ru/</a:t>
            </a:r>
            <a:endParaRPr lang="ru-RU" dirty="0">
              <a:solidFill>
                <a:srgbClr val="7030A0"/>
              </a:solidFill>
              <a:latin typeface="+mn-lt"/>
              <a:cs typeface="+mn-cs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63538" y="2249488"/>
            <a:ext cx="0" cy="4373562"/>
          </a:xfrm>
          <a:prstGeom prst="straightConnector1">
            <a:avLst/>
          </a:prstGeom>
          <a:ln w="50800">
            <a:solidFill>
              <a:srgbClr val="FF0000"/>
            </a:solidFill>
            <a:prstDash val="sys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6200000">
            <a:off x="-652308" y="2992871"/>
            <a:ext cx="15943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2019</a:t>
            </a: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-604663" y="5625347"/>
            <a:ext cx="1594364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+mn-lt"/>
              </a:rPr>
              <a:t>2020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4488" y="2274888"/>
            <a:ext cx="1044575" cy="425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АВГУСТ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СЕНТЯБРЬ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ОКТЯБРЬ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НОЯБРЬ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ДЕКАБРЬ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ЯНВАРЬ-МАЙ</a:t>
            </a:r>
          </a:p>
          <a:p>
            <a:pPr>
              <a:spcBef>
                <a:spcPts val="1200"/>
              </a:spcBef>
              <a:spcAft>
                <a:spcPts val="1800"/>
              </a:spcAft>
              <a:defRPr/>
            </a:pPr>
            <a:r>
              <a:rPr lang="ru-RU" sz="1400" b="1" dirty="0">
                <a:solidFill>
                  <a:srgbClr val="C00000"/>
                </a:solidFill>
                <a:latin typeface="+mn-lt"/>
              </a:rPr>
              <a:t>ИЮНЬ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4313" y="649288"/>
            <a:ext cx="8042275" cy="996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n-lt"/>
              </a:rPr>
              <a:t>ОСНОВНЫЕ ДОКУМЕНТЫ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n-lt"/>
              </a:rPr>
              <a:t>для организации воспитательного процесса </a:t>
            </a:r>
          </a:p>
          <a:p>
            <a:pPr algn="ctr">
              <a:lnSpc>
                <a:spcPct val="70000"/>
              </a:lnSpc>
              <a:defRPr/>
            </a:pPr>
            <a:r>
              <a:rPr lang="ru-RU" sz="2800" b="1" dirty="0">
                <a:solidFill>
                  <a:srgbClr val="EF4930"/>
                </a:solidFill>
                <a:latin typeface="+mn-lt"/>
              </a:rPr>
              <a:t>в образовательной организации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79830" y="2200974"/>
            <a:ext cx="42037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АПРОБАЦИЯ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Заголовок 3"/>
          <p:cNvSpPr txBox="1">
            <a:spLocks/>
          </p:cNvSpPr>
          <p:nvPr/>
        </p:nvSpPr>
        <p:spPr bwMode="auto">
          <a:xfrm>
            <a:off x="457200" y="808038"/>
            <a:ext cx="743267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900" b="1"/>
              <a:t>Общие требования к организации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900" b="1"/>
              <a:t>воспитания обучающихся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000" b="1" i="1"/>
              <a:t>(Федеральный закон от 31 июля 2020 г. N 304-ФЗ )</a:t>
            </a:r>
          </a:p>
        </p:txBody>
      </p:sp>
      <p:sp>
        <p:nvSpPr>
          <p:cNvPr id="17412" name="Місце для вмісту 2"/>
          <p:cNvSpPr txBox="1">
            <a:spLocks/>
          </p:cNvSpPr>
          <p:nvPr/>
        </p:nvSpPr>
        <p:spPr bwMode="auto">
          <a:xfrm>
            <a:off x="808038" y="2362200"/>
            <a:ext cx="6862762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b="1"/>
              <a:t>«</a:t>
            </a:r>
            <a:r>
              <a:rPr lang="ru-RU" altLang="ru-RU" sz="2000"/>
              <a:t>Воспитание обучающихся при освоении ими основных образовательных программ в организациях, осуществляющих образовательную деятельность, осуществляется на основе включаемых в образовательную программу </a:t>
            </a:r>
            <a:r>
              <a:rPr lang="ru-RU" altLang="ru-RU" sz="2000" b="1">
                <a:solidFill>
                  <a:srgbClr val="FF0000"/>
                </a:solidFill>
              </a:rPr>
              <a:t>рабочей программы воспитания</a:t>
            </a:r>
            <a:r>
              <a:rPr lang="ru-RU" altLang="ru-RU" sz="2000"/>
              <a:t> и </a:t>
            </a:r>
            <a:r>
              <a:rPr lang="ru-RU" altLang="ru-RU" sz="2000" b="1">
                <a:solidFill>
                  <a:srgbClr val="FF0000"/>
                </a:solidFill>
              </a:rPr>
              <a:t>календарного плана воспитательной работы</a:t>
            </a:r>
            <a:r>
              <a:rPr lang="ru-RU" altLang="ru-RU" sz="2000"/>
              <a:t>, разрабатываемых и утверждаемых такими организациями самостоятельно, если иное не установлено настоящим Федеральным законом»</a:t>
            </a:r>
            <a:endParaRPr lang="ru-RU" altLang="ru-RU" sz="2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Заголовок 3"/>
          <p:cNvSpPr txBox="1">
            <a:spLocks/>
          </p:cNvSpPr>
          <p:nvPr/>
        </p:nvSpPr>
        <p:spPr bwMode="auto">
          <a:xfrm>
            <a:off x="457200" y="936625"/>
            <a:ext cx="75707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800" b="1"/>
              <a:t>ИЗМЕНЕНИЯ в ООП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000" i="1"/>
              <a:t>(примеры)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865313"/>
          <a:ext cx="7772400" cy="45926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74374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БЫЛО</a:t>
                      </a:r>
                    </a:p>
                  </a:txBody>
                  <a:tcPr marT="45710" marB="4571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/>
                        <a:t>СТАЛО</a:t>
                      </a:r>
                    </a:p>
                  </a:txBody>
                  <a:tcPr marT="45710" marB="4571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8A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0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Программа воспитания и социализации обучающихся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@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Рабочая программа воспитания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82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</a:rPr>
                        <a:t>Календарный учебный план</a:t>
                      </a:r>
                      <a:endParaRPr lang="ru-R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>
                          <a:solidFill>
                            <a:schemeClr val="tx1"/>
                          </a:solidFill>
                          <a:effectLst/>
                        </a:rPr>
                        <a:t>Календарный учебный план, календарный план воспитательной работы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Заголовок 3"/>
          <p:cNvSpPr txBox="1">
            <a:spLocks/>
          </p:cNvSpPr>
          <p:nvPr/>
        </p:nvSpPr>
        <p:spPr bwMode="auto">
          <a:xfrm>
            <a:off x="457200" y="731838"/>
            <a:ext cx="7577138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ru-RU" altLang="ru-RU" sz="2900" b="1"/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КОМУ И В ЧЁМ МОЖЕТ ПОМОЧЬ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РАБОЧАЯ ПРОГРАММА ВОСПИТАНИЯ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2900" b="1"/>
          </a:p>
        </p:txBody>
      </p:sp>
      <p:sp>
        <p:nvSpPr>
          <p:cNvPr id="5" name="Місце для вмісту 2"/>
          <p:cNvSpPr txBox="1">
            <a:spLocks/>
          </p:cNvSpPr>
          <p:nvPr/>
        </p:nvSpPr>
        <p:spPr bwMode="auto">
          <a:xfrm>
            <a:off x="268288" y="1758950"/>
            <a:ext cx="7929562" cy="36750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ru-RU" sz="2400" b="1" i="1" dirty="0">
                <a:solidFill>
                  <a:srgbClr val="F24932"/>
                </a:solidFill>
              </a:rPr>
              <a:t>Администрации образовательной организации:</a:t>
            </a:r>
            <a:endParaRPr lang="ru-RU" sz="2400" b="1" dirty="0">
              <a:solidFill>
                <a:srgbClr val="F24932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системно выстроить процесс воспитания в общеобразовательной организации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задать для школьных педагогов векторы развития воспитательного процесса;  раскрыть воспитательный потенциал школьного урока, самоуправления, </a:t>
            </a:r>
            <a:r>
              <a:rPr lang="ru-RU" sz="2000" dirty="0" err="1"/>
              <a:t>волонтерства</a:t>
            </a:r>
            <a:r>
              <a:rPr lang="ru-RU" sz="2000" dirty="0"/>
              <a:t>, школьных медиа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ü"/>
              <a:defRPr/>
            </a:pPr>
            <a:r>
              <a:rPr lang="ru-RU" sz="2000" dirty="0"/>
              <a:t>по-новому построить взаимодействие с семьей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Заголовок 3"/>
          <p:cNvSpPr txBox="1">
            <a:spLocks/>
          </p:cNvSpPr>
          <p:nvPr/>
        </p:nvSpPr>
        <p:spPr bwMode="auto">
          <a:xfrm>
            <a:off x="457200" y="731838"/>
            <a:ext cx="7577138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ru-RU" altLang="ru-RU" sz="2900" b="1"/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КОМУ И В ЧЁМ МОЖЕТ ПОМОЧЬ </a:t>
            </a:r>
          </a:p>
          <a:p>
            <a:pPr algn="ctr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900" b="1"/>
              <a:t>РАБОЧАЯ ПРОГРАММА ВОСПИТАНИЯ</a:t>
            </a:r>
          </a:p>
          <a:p>
            <a:pPr algn="ctr" eaLnBrk="1" hangingPunct="1">
              <a:lnSpc>
                <a:spcPct val="90000"/>
              </a:lnSpc>
            </a:pPr>
            <a:endParaRPr lang="ru-RU" altLang="ru-RU" sz="2900" b="1"/>
          </a:p>
        </p:txBody>
      </p:sp>
      <p:sp>
        <p:nvSpPr>
          <p:cNvPr id="6" name="Місце для вмісту 2"/>
          <p:cNvSpPr txBox="1">
            <a:spLocks/>
          </p:cNvSpPr>
          <p:nvPr/>
        </p:nvSpPr>
        <p:spPr bwMode="auto">
          <a:xfrm>
            <a:off x="395288" y="1520825"/>
            <a:ext cx="8408987" cy="13668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600"/>
              </a:spcBef>
              <a:buFont typeface="Arial" panose="020B0604020202020204" pitchFamily="34" charset="0"/>
              <a:buNone/>
              <a:defRPr/>
            </a:pPr>
            <a:r>
              <a:rPr lang="ru-RU" sz="2800" b="1" i="1" dirty="0">
                <a:solidFill>
                  <a:srgbClr val="F24932"/>
                </a:solidFill>
              </a:rPr>
              <a:t>Классному руководителю: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связать свою воспитательную деятельность с общешкольной</a:t>
            </a:r>
          </a:p>
        </p:txBody>
      </p:sp>
      <p:sp>
        <p:nvSpPr>
          <p:cNvPr id="7" name="Місце для вмісту 2"/>
          <p:cNvSpPr txBox="1">
            <a:spLocks/>
          </p:cNvSpPr>
          <p:nvPr/>
        </p:nvSpPr>
        <p:spPr bwMode="auto">
          <a:xfrm>
            <a:off x="403225" y="4210050"/>
            <a:ext cx="7912100" cy="24352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800" b="1" i="1" dirty="0">
                <a:solidFill>
                  <a:srgbClr val="F24932"/>
                </a:solidFill>
              </a:rPr>
              <a:t>Родителям: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активно включаться в жизнь школы, понимая, как организован воспитательный процесс в ней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800" b="1" i="1" dirty="0">
                <a:solidFill>
                  <a:srgbClr val="F24932"/>
                </a:solidFill>
              </a:rPr>
              <a:t>Учащимся: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понять, каким образом может быть устроено школьное самоуправление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288" y="2851150"/>
            <a:ext cx="7848600" cy="13398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ru-RU" sz="2800" b="1" i="1" dirty="0">
                <a:solidFill>
                  <a:srgbClr val="F24932"/>
                </a:solidFill>
              </a:rPr>
              <a:t>Начинающему педагогу:</a:t>
            </a:r>
          </a:p>
          <a:p>
            <a:pPr marL="342900" indent="-3429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понять, как можно организовать воспитание в школе, какое содержание выбрать, какие формы использовать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Рисунок 6" descr="action-obrazovan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65125"/>
            <a:ext cx="282257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Заголовок 3"/>
          <p:cNvSpPr txBox="1">
            <a:spLocks/>
          </p:cNvSpPr>
          <p:nvPr/>
        </p:nvSpPr>
        <p:spPr bwMode="auto">
          <a:xfrm>
            <a:off x="0" y="863600"/>
            <a:ext cx="823912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altLang="ru-RU" sz="2900" b="1"/>
              <a:t>ОСНОВНЫЕ ПОНЯТИЯ </a:t>
            </a:r>
          </a:p>
          <a:p>
            <a:pPr algn="ctr" eaLnBrk="1" hangingPunct="1">
              <a:lnSpc>
                <a:spcPct val="90000"/>
              </a:lnSpc>
            </a:pPr>
            <a:r>
              <a:rPr lang="ru-RU" altLang="ru-RU" sz="2900" b="1"/>
              <a:t>программы воспитания</a:t>
            </a:r>
          </a:p>
        </p:txBody>
      </p:sp>
      <p:sp>
        <p:nvSpPr>
          <p:cNvPr id="21508" name="Місце для вмісту 2"/>
          <p:cNvSpPr txBox="1">
            <a:spLocks/>
          </p:cNvSpPr>
          <p:nvPr/>
        </p:nvSpPr>
        <p:spPr bwMode="auto">
          <a:xfrm>
            <a:off x="468313" y="1771650"/>
            <a:ext cx="7675562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C00000"/>
                </a:solidFill>
              </a:rPr>
              <a:t>Рабочая программа воспитания образовательной организации </a:t>
            </a:r>
            <a:r>
              <a:rPr lang="ru-RU" altLang="ru-RU" sz="2400"/>
              <a:t>- комплекс основных характеристик осуществляемой в образовательной организации воспитательной работы, структурируемый в соответствии с примерной программой воспитания</a:t>
            </a:r>
          </a:p>
          <a:p>
            <a:pPr algn="ctr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ru-RU" altLang="ru-RU" sz="2400"/>
          </a:p>
          <a:p>
            <a:pPr algn="ctr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C00000"/>
                </a:solidFill>
              </a:rPr>
              <a:t>Календарный план воспитательной работы </a:t>
            </a:r>
            <a:r>
              <a:rPr lang="ru-RU" altLang="ru-RU" sz="2400"/>
              <a:t>- разрабатываемый в соответствии с рабочей программой воспитания и конкретизирующий ее применительно к текущему учебному году перечень конкретных дел, событий, мероприятий воспитательной направленности</a:t>
            </a:r>
            <a:endParaRPr lang="ru-RU" altLang="ru-RU" sz="24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</TotalTime>
  <Words>1583</Words>
  <Application>Microsoft Office PowerPoint</Application>
  <PresentationFormat>On-screen Show (4:3)</PresentationFormat>
  <Paragraphs>263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Calibri</vt:lpstr>
      <vt:lpstr>Arial</vt:lpstr>
      <vt:lpstr>Georgia</vt:lpstr>
      <vt:lpstr>@Arial Unicode MS</vt:lpstr>
      <vt:lpstr>Times New Roman</vt:lpstr>
      <vt:lpstr>Wingdings</vt:lpstr>
      <vt:lpstr>Inter</vt:lpstr>
      <vt:lpstr>Symbol</vt:lpstr>
      <vt:lpstr>Тема Office</vt:lpstr>
      <vt:lpstr>PowerPoint Presentation</vt:lpstr>
      <vt:lpstr>PowerPoint Presentation</vt:lpstr>
      <vt:lpstr>PowerPoint Presentation</vt:lpstr>
      <vt:lpstr>ПРИМЕРНАЯ ПРОГРАММА ВОСПИТАНИЯ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Інна</dc:creator>
  <cp:lastModifiedBy>word</cp:lastModifiedBy>
  <cp:revision>117</cp:revision>
  <dcterms:created xsi:type="dcterms:W3CDTF">2015-07-30T04:41:32Z</dcterms:created>
  <dcterms:modified xsi:type="dcterms:W3CDTF">2021-04-21T13:37:24Z</dcterms:modified>
</cp:coreProperties>
</file>