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5" r:id="rId3"/>
    <p:sldId id="258" r:id="rId4"/>
    <p:sldId id="267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C"/>
    <a:srgbClr val="5FD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3" autoAdjust="0"/>
  </p:normalViewPr>
  <p:slideViewPr>
    <p:cSldViewPr>
      <p:cViewPr varScale="1">
        <p:scale>
          <a:sx n="62" d="100"/>
          <a:sy n="62" d="100"/>
        </p:scale>
        <p:origin x="14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6A08-9236-4DD6-93CE-BD9C21E97A0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2289-548F-48D5-A670-8EA1438A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png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857232"/>
            <a:ext cx="3929090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1643050"/>
            <a:ext cx="37147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Это слово составлено из двух частей – «свет» и «фор».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«Свет»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– это всем понятно.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«Фор»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произошло от греческого слова – Форос, что означает – «несущий» или «носитель».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А вместе «светофор» значит – «носитель света». Он и несет свет трех разных цветов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красного, желтого и зеленого. </a:t>
            </a:r>
          </a:p>
        </p:txBody>
      </p:sp>
      <p:pic>
        <p:nvPicPr>
          <p:cNvPr id="2052" name="Picture 4" descr="https://srv3.imgonline.com.ua/result_img/imgonline-com-ua-Transparent-backgr-6SR35YUDkYM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412" y="785770"/>
            <a:ext cx="6072230" cy="607223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57752" y="857232"/>
            <a:ext cx="37589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вы,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обозначает светофор?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3429000"/>
            <a:ext cx="26319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светофоров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Users\ecolog\Desktop\2b0f64fac4d208d494df420823d743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7"/>
            <a:ext cx="407335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4579" name="Picture 3" descr="http://topfonpack.ru/uploads/images/n/a/_/na_temu_pdd_kartinki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6386" name="Picture 2" descr="https://srv4.imgonline.com.ua/result_img/imgonline-com-ua-Transparent-backgr-9F2MCKPiLh88SCn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321471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1785951" cy="11387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прекрасен красный свет, но впереди дороги 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857496"/>
            <a:ext cx="1785951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ПОДОЖДИ,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торопись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зеленый свет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ДОЖДИСЬ!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857760"/>
            <a:ext cx="1785951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Влево, вправо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машин –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ПЕРЕХОДИ!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http://severny.mos.ru/upload/medialibrary/3ad/graphic_910065_960_7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24" y="714356"/>
            <a:ext cx="3714776" cy="1857388"/>
          </a:xfrm>
          <a:prstGeom prst="rect">
            <a:avLst/>
          </a:prstGeom>
          <a:noFill/>
        </p:spPr>
      </p:pic>
      <p:pic>
        <p:nvPicPr>
          <p:cNvPr id="13" name="Picture 4" descr="http://severny.mos.ru/upload/medialibrary/3ad/graphic_910065_960_7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24" y="2571744"/>
            <a:ext cx="3714776" cy="1857388"/>
          </a:xfrm>
          <a:prstGeom prst="rect">
            <a:avLst/>
          </a:prstGeom>
          <a:noFill/>
        </p:spPr>
      </p:pic>
      <p:pic>
        <p:nvPicPr>
          <p:cNvPr id="14" name="Picture 4" descr="http://severny.mos.ru/upload/medialibrary/3ad/graphic_910065_960_7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24" y="4500570"/>
            <a:ext cx="3714776" cy="1857388"/>
          </a:xfrm>
          <a:prstGeom prst="rect">
            <a:avLst/>
          </a:prstGeom>
          <a:noFill/>
        </p:spPr>
      </p:pic>
      <p:pic>
        <p:nvPicPr>
          <p:cNvPr id="4102" name="Picture 6" descr="https://srv3.imgonline.com.ua/result_img/imgonline-com-ua-Transparent-backgr-MjeQ3KadgOA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571480"/>
            <a:ext cx="442023" cy="785818"/>
          </a:xfrm>
          <a:prstGeom prst="rect">
            <a:avLst/>
          </a:prstGeom>
          <a:noFill/>
        </p:spPr>
      </p:pic>
      <p:pic>
        <p:nvPicPr>
          <p:cNvPr id="4104" name="Picture 8" descr="https://srv3.imgonline.com.ua/result_img/imgonline-com-ua-Transparent-backgr-1TmeKkBoYfBYld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500306"/>
            <a:ext cx="446814" cy="742579"/>
          </a:xfrm>
          <a:prstGeom prst="rect">
            <a:avLst/>
          </a:prstGeom>
          <a:noFill/>
        </p:spPr>
      </p:pic>
      <p:pic>
        <p:nvPicPr>
          <p:cNvPr id="4106" name="Picture 10" descr="https://srv3.imgonline.com.ua/result_img/imgonline-com-ua-Transparent-backgr-cAe7T2aMOjRN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357694"/>
            <a:ext cx="478567" cy="785818"/>
          </a:xfrm>
          <a:prstGeom prst="rect">
            <a:avLst/>
          </a:prstGeom>
          <a:noFill/>
        </p:spPr>
      </p:pic>
      <p:pic>
        <p:nvPicPr>
          <p:cNvPr id="4108" name="Picture 12" descr="https://srv3.imgonline.com.ua/result_img/imgonline-com-ua-Transparent-backgr-qNLZAc5lnhfjVn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090" y="1071546"/>
            <a:ext cx="500098" cy="890071"/>
          </a:xfrm>
          <a:prstGeom prst="rect">
            <a:avLst/>
          </a:prstGeom>
          <a:noFill/>
        </p:spPr>
      </p:pic>
      <p:pic>
        <p:nvPicPr>
          <p:cNvPr id="4110" name="Picture 14" descr="https://srv4.imgonline.com.ua/result_img/imgonline-com-ua-Transparent-backgr-2ePSYXfvwV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837188"/>
            <a:ext cx="1000132" cy="856137"/>
          </a:xfrm>
          <a:prstGeom prst="rect">
            <a:avLst/>
          </a:prstGeom>
          <a:noFill/>
        </p:spPr>
      </p:pic>
      <p:pic>
        <p:nvPicPr>
          <p:cNvPr id="4112" name="Picture 16" descr="http://dspolovinka.ru/attachments/Image/Devochka-bezhit-devochka-prisela.png?template=generic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15338" y="2786058"/>
            <a:ext cx="428628" cy="106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3714752"/>
            <a:ext cx="3143272" cy="2928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1142984"/>
            <a:ext cx="3571900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85926"/>
            <a:ext cx="35004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«Фликер»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это специальный аксессуар, выполненный в форме нашивки, брелока, подвески и т. д. со светоотражающими частицами, предназначенный для ношения пешеходами в темные часы суток.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Слово произошло от английского слова «flicker», что значит "мигать", "мерцать".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3500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вы, </a:t>
            </a:r>
          </a:p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фликер?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143380"/>
            <a:ext cx="30718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Фликер»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хороший способ защитить себя на дороге. Все дело в действии этого светящегося брелока: на изделии есть вставка из специального ребристого пластика. Свет от фар, фонарей и прочих ночных осветителей, попадая на нее, отражается. В результате водитель видит перед собой яркий светоотражающий элемент на дальнем расстоянии.</a:t>
            </a:r>
          </a:p>
        </p:txBody>
      </p:sp>
      <p:pic>
        <p:nvPicPr>
          <p:cNvPr id="22530" name="Picture 2" descr="светится в темнот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5143512"/>
            <a:ext cx="2000264" cy="1516311"/>
          </a:xfrm>
          <a:prstGeom prst="rect">
            <a:avLst/>
          </a:prstGeom>
          <a:noFill/>
        </p:spPr>
      </p:pic>
      <p:pic>
        <p:nvPicPr>
          <p:cNvPr id="22532" name="Picture 4" descr="http://www.sakhalinenergy.com/media/user/news/2014/flikery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3192108" cy="292895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s://ozgdou23.edumsko.ru/uploads/1800/1745/section/99615/kartinki_inet/217e9a5eb2c8082be470b5ffa3708cdd.jpeg?15156755200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142984"/>
            <a:ext cx="493783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Picture 7" descr="C:\Users\ecolog\Desktop\imgonline-com-ua-Transparent-backgr-RNu9fAqqPHhZ8To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0"/>
            <a:ext cx="1142976" cy="94136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8596" y="214290"/>
            <a:ext cx="7681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темное время суток надевай ФЛИКЕР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3714752"/>
            <a:ext cx="3143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нужны фликеры?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9" name="Picture 11" descr="http://www.ts.pvl.su/uploads/1513596180.95--768x5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714752"/>
            <a:ext cx="2071702" cy="1553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1214422"/>
            <a:ext cx="371477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xn--21-dlccle9a1ar.xn--p1ai/wp-content/uploads/2015/03/1_8_svetofornoe_regulirovanie-300x26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970479" cy="857256"/>
          </a:xfrm>
          <a:prstGeom prst="rect">
            <a:avLst/>
          </a:prstGeom>
          <a:noFill/>
        </p:spPr>
      </p:pic>
      <p:pic>
        <p:nvPicPr>
          <p:cNvPr id="19460" name="Picture 4" descr="https://storage.googleapis.com/multi-static-content/previews/artage-io-thumb-bd3482b9947d022ad736862c0a23953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285992"/>
            <a:ext cx="976236" cy="857256"/>
          </a:xfrm>
          <a:prstGeom prst="rect">
            <a:avLst/>
          </a:prstGeom>
          <a:noFill/>
        </p:spPr>
      </p:pic>
      <p:pic>
        <p:nvPicPr>
          <p:cNvPr id="19462" name="Picture 6" descr="https://srv3.imgonline.com.ua/result_img/imgonline-com-ua-Transparent-backgr-p7U9flI6u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1071570" cy="8722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285860"/>
            <a:ext cx="36861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</a:t>
            </a:r>
            <a:r>
              <a:rPr lang="ru-RU" sz="24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</a:t>
            </a:r>
            <a:endParaRPr lang="ru-RU" sz="20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Предупреждают о характере опасности и приближении к опасному участку дороги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3143248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Светофорное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регулирование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728" y="314324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Пешеходный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26" y="314324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Осторожно,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4000504"/>
            <a:ext cx="371477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071942"/>
            <a:ext cx="37147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</a:t>
            </a:r>
            <a:r>
              <a:rPr lang="ru-RU" sz="24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ПРИОРИТЕТА</a:t>
            </a:r>
            <a:endParaRPr lang="ru-RU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6" name="Picture 10" descr="https://srv3.imgonline.com.ua/result_img/imgonline-com-ua-Transparent-backgr-SM0mtH96dTAHCw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636"/>
            <a:ext cx="1143008" cy="1143008"/>
          </a:xfrm>
          <a:prstGeom prst="rect">
            <a:avLst/>
          </a:prstGeom>
          <a:noFill/>
        </p:spPr>
      </p:pic>
      <p:pic>
        <p:nvPicPr>
          <p:cNvPr id="19470" name="Picture 14" descr="https://srv4.imgonline.com.ua/result_img/imgonline-com-ua-Transparent-backgr-qnqEYDF1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5000636"/>
            <a:ext cx="1058839" cy="105883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857488" y="614364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58" y="6072206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Главная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дорога</a:t>
            </a:r>
          </a:p>
        </p:txBody>
      </p:sp>
      <p:pic>
        <p:nvPicPr>
          <p:cNvPr id="19468" name="Picture 12" descr="https://srv4.imgonline.com.ua/result_img/imgonline-com-ua-Transparent-backgr-3ddjzUyReWxH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929198"/>
            <a:ext cx="1998000" cy="1332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285852" y="600076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Уступи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дорогу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596" y="450057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Указывают очередность проезда и пересечения отдельных участков дороги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86314" y="1571612"/>
            <a:ext cx="3714776" cy="4143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72" name="Picture 16" descr="https://dorznakikrym.ru/wp-content/uploads/2016/06/3.9.-%D0%94%D0%B2%D0%B8%D0%B6%D0%B5%D0%BD%D0%B8%D0%B5-%D0%B2%D0%B5%D0%BB%D0%BE%D1%81%D0%B8%D0%BF%D0%B5%D0%B4%D0%BE%D0%B2-%D0%B7%D0%B0%D0%BF%D1%80%D0%B5%D1%89%D0%B5%D0%BD%D0%BE.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500306"/>
            <a:ext cx="928694" cy="928694"/>
          </a:xfrm>
          <a:prstGeom prst="rect">
            <a:avLst/>
          </a:prstGeom>
          <a:noFill/>
        </p:spPr>
      </p:pic>
      <p:pic>
        <p:nvPicPr>
          <p:cNvPr id="19474" name="Picture 18" descr="http://xn--21-dlccle9a1ar.xn--p1ai/wp-content/uploads/2015/03/3_10_dvizhenie_peshehodov_zapreshhen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928799" cy="928800"/>
          </a:xfrm>
          <a:prstGeom prst="rect">
            <a:avLst/>
          </a:prstGeom>
          <a:noFill/>
        </p:spPr>
      </p:pic>
      <p:pic>
        <p:nvPicPr>
          <p:cNvPr id="19476" name="Picture 20" descr="https://srv4.imgonline.com.ua/result_img/imgonline-com-ua-Transparent-backgr-ZMOIiVsyNsxn7z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500570"/>
            <a:ext cx="933337" cy="9288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786314" y="1643050"/>
            <a:ext cx="3714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6314" y="2000240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Ограничивают движение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2198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Движение на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велосипедах запрещено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3636" y="364331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пешеходов запрещено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7950" y="478632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Въезд запрещен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34" y="357166"/>
            <a:ext cx="371477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37147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ПРЕДПИСЫВАЮЩИЕ</a:t>
            </a:r>
            <a:r>
              <a:rPr lang="ru-RU" sz="24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</a:t>
            </a:r>
            <a:endParaRPr lang="ru-RU" sz="20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Вводят или отменяют режимы движения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35743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235743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Пешеходная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дорожка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0364" y="23574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286124"/>
            <a:ext cx="3714776" cy="28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3714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542926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Тупик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5357826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Подземный пешеходный переход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7290" y="5357826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Надземный пешеходный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переход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371475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Информируют о расположении населенных и других объектов, о режимах движения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86314" y="714356"/>
            <a:ext cx="3714776" cy="5000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857232"/>
            <a:ext cx="3714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6314" y="1285860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Сообщают о соответствующих объектах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4942" y="514351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Остановка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16" y="314324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 питания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2066" y="314324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Медпункт</a:t>
            </a:r>
          </a:p>
        </p:txBody>
      </p:sp>
      <p:pic>
        <p:nvPicPr>
          <p:cNvPr id="21506" name="Picture 2" descr="http://sibint.com/userfiles/shop/large/1174_441-velosipednaya-dorozh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1144800" cy="1144800"/>
          </a:xfrm>
          <a:prstGeom prst="rect">
            <a:avLst/>
          </a:prstGeom>
          <a:noFill/>
        </p:spPr>
      </p:pic>
      <p:pic>
        <p:nvPicPr>
          <p:cNvPr id="21508" name="Picture 4" descr="https://signaldv.ru/components/com_jshopping/files/img_products/full_hello_html_m2d737ae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1144800" cy="1144800"/>
          </a:xfrm>
          <a:prstGeom prst="rect">
            <a:avLst/>
          </a:prstGeom>
          <a:noFill/>
        </p:spPr>
      </p:pic>
      <p:pic>
        <p:nvPicPr>
          <p:cNvPr id="21510" name="Picture 6" descr="https://i.online.ua/pdd/img/znaks/33_5_35_1_b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214422"/>
            <a:ext cx="1088965" cy="1087200"/>
          </a:xfrm>
          <a:prstGeom prst="rect">
            <a:avLst/>
          </a:prstGeom>
          <a:noFill/>
        </p:spPr>
      </p:pic>
      <p:pic>
        <p:nvPicPr>
          <p:cNvPr id="21512" name="Picture 8" descr="http://euroznak.com.ua/static/images/catalog/290/5.36.1-podzemnyy-peshehodnyy-pereho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1000132" cy="996891"/>
          </a:xfrm>
          <a:prstGeom prst="rect">
            <a:avLst/>
          </a:prstGeom>
          <a:noFill/>
        </p:spPr>
      </p:pic>
      <p:pic>
        <p:nvPicPr>
          <p:cNvPr id="21514" name="Picture 10" descr="http://pdd.ua/r/r/359FE76D-B319-4A9E-AC26-45AD81BF0B74/5.37.2_b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86256"/>
            <a:ext cx="1000443" cy="997200"/>
          </a:xfrm>
          <a:prstGeom prst="rect">
            <a:avLst/>
          </a:prstGeom>
          <a:noFill/>
        </p:spPr>
      </p:pic>
      <p:pic>
        <p:nvPicPr>
          <p:cNvPr id="21516" name="Picture 12" descr="http://pdd.ua/r/r/CC406C8C-536B-48D0-8CD8-E5D7A3346AE5/5.29.1_b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286256"/>
            <a:ext cx="998818" cy="997200"/>
          </a:xfrm>
          <a:prstGeom prst="rect">
            <a:avLst/>
          </a:prstGeom>
          <a:noFill/>
        </p:spPr>
      </p:pic>
      <p:pic>
        <p:nvPicPr>
          <p:cNvPr id="21518" name="Picture 14" descr="http://hramiliya1787.ru/Uzory/krasnyiy_krest_zna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1357200" cy="1357200"/>
          </a:xfrm>
          <a:prstGeom prst="rect">
            <a:avLst/>
          </a:prstGeom>
          <a:noFill/>
        </p:spPr>
      </p:pic>
      <p:pic>
        <p:nvPicPr>
          <p:cNvPr id="21520" name="Picture 16" descr="http://www.ustltd.com/img/images/5_41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571876"/>
            <a:ext cx="1054756" cy="1571636"/>
          </a:xfrm>
          <a:prstGeom prst="rect">
            <a:avLst/>
          </a:prstGeom>
          <a:noFill/>
        </p:spPr>
      </p:pic>
      <p:pic>
        <p:nvPicPr>
          <p:cNvPr id="21522" name="Picture 18" descr="http://xn--21-dlccle9a1ar.xn--p1ai/wp-content/uploads/2015/03/7_7_punkt_pitaniya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785926"/>
            <a:ext cx="1143008" cy="1357322"/>
          </a:xfrm>
          <a:prstGeom prst="rect">
            <a:avLst/>
          </a:prstGeom>
          <a:noFill/>
        </p:spPr>
      </p:pic>
      <p:pic>
        <p:nvPicPr>
          <p:cNvPr id="21524" name="Picture 20" descr="http://pdd.ua/r/r/24B96FA5-D1EA-43A3-9716-30935507CA95/6.15_b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571876"/>
            <a:ext cx="1045251" cy="15732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858016" y="514351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Место отдыха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юного</a:t>
            </a: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пешехода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000108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Переходи улицу только по пешеходному переходу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Переходи улицу только на зеленый сигнал светофора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бы перейти улицу, сначала посмотри налево, а дойдя до середины – направо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играй на проезжей части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Соблюдай правила дорожного движения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темное время суток не забывай надевать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ФЛИКЕР!</a:t>
            </a:r>
          </a:p>
        </p:txBody>
      </p:sp>
      <p:pic>
        <p:nvPicPr>
          <p:cNvPr id="17412" name="Picture 4" descr="https://ds04.infourok.ru/uploads/ex/00e4/00061b63-34c4f989/hello_html_m5452c9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214422"/>
            <a:ext cx="2071702" cy="216717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5" name="Picture 7" descr="https://volok-dou15.edumsko.ru/uploads/2000/1028/section/51074/1692.jpg?15056475774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3500462" cy="239441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14876" y="3643314"/>
            <a:ext cx="4286280" cy="2857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786314" y="3643314"/>
            <a:ext cx="4071966" cy="2786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7" name="Picture 9" descr="https://mordoviatv.ru/wp-content/uploads/2016/04/fliker-1024x4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929090" cy="219762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9" name="Picture 11" descr="https://srv4.imgonline.com.ua/result_img/imgonline-com-ua-Transparent-backgr-fJWRRyKAqG2L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85841" y="1214422"/>
            <a:ext cx="441953" cy="785818"/>
          </a:xfrm>
          <a:prstGeom prst="rect">
            <a:avLst/>
          </a:prstGeom>
          <a:noFill/>
        </p:spPr>
      </p:pic>
      <p:pic>
        <p:nvPicPr>
          <p:cNvPr id="17410" name="Picture 2" descr="https://srv4.imgonline.com.ua/result_img/imgonline-com-ua-Transparent-backgr-qD4vKqnFKH618HV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4" y="1142984"/>
            <a:ext cx="158046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391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ecolog</dc:creator>
  <cp:lastModifiedBy>Елена Ельшина</cp:lastModifiedBy>
  <cp:revision>48</cp:revision>
  <dcterms:created xsi:type="dcterms:W3CDTF">2018-01-29T03:25:53Z</dcterms:created>
  <dcterms:modified xsi:type="dcterms:W3CDTF">2019-10-30T19:10:45Z</dcterms:modified>
</cp:coreProperties>
</file>